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81" r:id="rId4"/>
    <p:sldMasterId id="2147483696" r:id="rId5"/>
    <p:sldMasterId id="2147483711" r:id="rId6"/>
  </p:sldMasterIdLst>
  <p:notesMasterIdLst>
    <p:notesMasterId r:id="rId51"/>
  </p:notesMasterIdLst>
  <p:sldIdLst>
    <p:sldId id="256" r:id="rId7"/>
    <p:sldId id="257" r:id="rId8"/>
    <p:sldId id="258" r:id="rId9"/>
    <p:sldId id="259" r:id="rId10"/>
    <p:sldId id="260" r:id="rId11"/>
    <p:sldId id="261" r:id="rId12"/>
    <p:sldId id="262" r:id="rId13"/>
    <p:sldId id="263" r:id="rId14"/>
    <p:sldId id="264" r:id="rId15"/>
    <p:sldId id="265" r:id="rId16"/>
    <p:sldId id="267" r:id="rId17"/>
    <p:sldId id="266"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x="9144000" cy="6858000" type="screen4x3"/>
  <p:notesSz cx="6858000" cy="91440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4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45.wmf"/><Relationship Id="rId7" Type="http://schemas.openxmlformats.org/officeDocument/2006/relationships/image" Target="../media/image43.wmf"/><Relationship Id="rId2" Type="http://schemas.openxmlformats.org/officeDocument/2006/relationships/image" Target="../media/image41.wmf"/><Relationship Id="rId1" Type="http://schemas.openxmlformats.org/officeDocument/2006/relationships/image" Target="../media/image44.wmf"/><Relationship Id="rId6" Type="http://schemas.openxmlformats.org/officeDocument/2006/relationships/image" Target="../media/image47.wmf"/><Relationship Id="rId5" Type="http://schemas.openxmlformats.org/officeDocument/2006/relationships/image" Target="../media/image42.wmf"/><Relationship Id="rId4"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43.wmf"/><Relationship Id="rId1" Type="http://schemas.openxmlformats.org/officeDocument/2006/relationships/image" Target="../media/image6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7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40F82-E4BC-4434-B7D2-11671E892758}" type="datetimeFigureOut">
              <a:rPr lang="en-US" smtClean="0"/>
              <a:t>5/4/2016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92029F-2247-4FEC-990E-E3EE5CAA5448}" type="slidenum">
              <a:rPr lang="en-US" smtClean="0"/>
              <a:t>‹#›</a:t>
            </a:fld>
            <a:endParaRPr lang="en-US"/>
          </a:p>
        </p:txBody>
      </p:sp>
    </p:spTree>
    <p:extLst>
      <p:ext uri="{BB962C8B-B14F-4D97-AF65-F5344CB8AC3E}">
        <p14:creationId xmlns:p14="http://schemas.microsoft.com/office/powerpoint/2010/main" val="704577946"/>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kumimoji="1" sz="1300">
                <a:solidFill>
                  <a:schemeClr val="tx1"/>
                </a:solidFill>
                <a:latin typeface="Verdana" pitchFamily="34" charset="0"/>
              </a:defRPr>
            </a:lvl1pPr>
            <a:lvl2pPr marL="702756" indent="-270291">
              <a:defRPr kumimoji="1" sz="1300">
                <a:solidFill>
                  <a:schemeClr val="tx1"/>
                </a:solidFill>
                <a:latin typeface="Verdana" pitchFamily="34" charset="0"/>
              </a:defRPr>
            </a:lvl2pPr>
            <a:lvl3pPr marL="1081164" indent="-216233">
              <a:defRPr kumimoji="1" sz="1300">
                <a:solidFill>
                  <a:schemeClr val="tx1"/>
                </a:solidFill>
                <a:latin typeface="Verdana" pitchFamily="34" charset="0"/>
              </a:defRPr>
            </a:lvl3pPr>
            <a:lvl4pPr marL="1513629" indent="-216233">
              <a:defRPr kumimoji="1" sz="1300">
                <a:solidFill>
                  <a:schemeClr val="tx1"/>
                </a:solidFill>
                <a:latin typeface="Verdana" pitchFamily="34" charset="0"/>
              </a:defRPr>
            </a:lvl4pPr>
            <a:lvl5pPr marL="1946095" indent="-216233">
              <a:defRPr kumimoji="1" sz="1300">
                <a:solidFill>
                  <a:schemeClr val="tx1"/>
                </a:solidFill>
                <a:latin typeface="Verdana" pitchFamily="34" charset="0"/>
              </a:defRPr>
            </a:lvl5pPr>
            <a:lvl6pPr marL="2378560" indent="-216233" eaLnBrk="0" fontAlgn="base" hangingPunct="0">
              <a:spcBef>
                <a:spcPct val="0"/>
              </a:spcBef>
              <a:spcAft>
                <a:spcPct val="0"/>
              </a:spcAft>
              <a:defRPr kumimoji="1" sz="1300">
                <a:solidFill>
                  <a:schemeClr val="tx1"/>
                </a:solidFill>
                <a:latin typeface="Verdana" pitchFamily="34" charset="0"/>
              </a:defRPr>
            </a:lvl6pPr>
            <a:lvl7pPr marL="2811026" indent="-216233" eaLnBrk="0" fontAlgn="base" hangingPunct="0">
              <a:spcBef>
                <a:spcPct val="0"/>
              </a:spcBef>
              <a:spcAft>
                <a:spcPct val="0"/>
              </a:spcAft>
              <a:defRPr kumimoji="1" sz="1300">
                <a:solidFill>
                  <a:schemeClr val="tx1"/>
                </a:solidFill>
                <a:latin typeface="Verdana" pitchFamily="34" charset="0"/>
              </a:defRPr>
            </a:lvl7pPr>
            <a:lvl8pPr marL="3243491" indent="-216233" eaLnBrk="0" fontAlgn="base" hangingPunct="0">
              <a:spcBef>
                <a:spcPct val="0"/>
              </a:spcBef>
              <a:spcAft>
                <a:spcPct val="0"/>
              </a:spcAft>
              <a:defRPr kumimoji="1" sz="1300">
                <a:solidFill>
                  <a:schemeClr val="tx1"/>
                </a:solidFill>
                <a:latin typeface="Verdana" pitchFamily="34" charset="0"/>
              </a:defRPr>
            </a:lvl8pPr>
            <a:lvl9pPr marL="3675957" indent="-216233" eaLnBrk="0" fontAlgn="base" hangingPunct="0">
              <a:spcBef>
                <a:spcPct val="0"/>
              </a:spcBef>
              <a:spcAft>
                <a:spcPct val="0"/>
              </a:spcAft>
              <a:defRPr kumimoji="1" sz="1300">
                <a:solidFill>
                  <a:schemeClr val="tx1"/>
                </a:solidFill>
                <a:latin typeface="Verdana" pitchFamily="34" charset="0"/>
              </a:defRPr>
            </a:lvl9pPr>
          </a:lstStyle>
          <a:p>
            <a:fld id="{E7B15C09-CC77-4268-A5A3-C1D9CC863CA7}" type="slidenum">
              <a:rPr kumimoji="0" lang="de-DE" altLang="en-US" sz="1100">
                <a:solidFill>
                  <a:prstClr val="black"/>
                </a:solidFill>
                <a:latin typeface="Arial" charset="0"/>
              </a:rPr>
              <a:pPr/>
              <a:t>33</a:t>
            </a:fld>
            <a:endParaRPr kumimoji="0" lang="de-DE" altLang="en-US" sz="1100">
              <a:solidFill>
                <a:prstClr val="black"/>
              </a:solidFill>
              <a:latin typeface="Arial" charset="0"/>
            </a:endParaRPr>
          </a:p>
        </p:txBody>
      </p:sp>
      <p:sp>
        <p:nvSpPr>
          <p:cNvPr id="57347" name="Rectangle 2"/>
          <p:cNvSpPr>
            <a:spLocks noChangeArrowheads="1" noTextEdit="1"/>
          </p:cNvSpPr>
          <p:nvPr>
            <p:ph type="sldImg"/>
          </p:nvPr>
        </p:nvSpPr>
        <p:spPr>
          <a:xfrm>
            <a:off x="1144588" y="685800"/>
            <a:ext cx="4568825" cy="3427413"/>
          </a:xfrm>
          <a:ln/>
        </p:spPr>
      </p:sp>
      <p:sp>
        <p:nvSpPr>
          <p:cNvPr id="57348"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defTabSz="864931"/>
            <a:r>
              <a:rPr lang="fr-CH" altLang="en-US" smtClean="0"/>
              <a:t>Pour commencer, assez simple ….</a:t>
            </a:r>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kumimoji="1" sz="1300">
                <a:solidFill>
                  <a:schemeClr val="tx1"/>
                </a:solidFill>
                <a:latin typeface="Verdana" pitchFamily="34" charset="0"/>
              </a:defRPr>
            </a:lvl1pPr>
            <a:lvl2pPr marL="702756" indent="-270291">
              <a:defRPr kumimoji="1" sz="1300">
                <a:solidFill>
                  <a:schemeClr val="tx1"/>
                </a:solidFill>
                <a:latin typeface="Verdana" pitchFamily="34" charset="0"/>
              </a:defRPr>
            </a:lvl2pPr>
            <a:lvl3pPr marL="1081164" indent="-216233">
              <a:defRPr kumimoji="1" sz="1300">
                <a:solidFill>
                  <a:schemeClr val="tx1"/>
                </a:solidFill>
                <a:latin typeface="Verdana" pitchFamily="34" charset="0"/>
              </a:defRPr>
            </a:lvl3pPr>
            <a:lvl4pPr marL="1513629" indent="-216233">
              <a:defRPr kumimoji="1" sz="1300">
                <a:solidFill>
                  <a:schemeClr val="tx1"/>
                </a:solidFill>
                <a:latin typeface="Verdana" pitchFamily="34" charset="0"/>
              </a:defRPr>
            </a:lvl4pPr>
            <a:lvl5pPr marL="1946095" indent="-216233">
              <a:defRPr kumimoji="1" sz="1300">
                <a:solidFill>
                  <a:schemeClr val="tx1"/>
                </a:solidFill>
                <a:latin typeface="Verdana" pitchFamily="34" charset="0"/>
              </a:defRPr>
            </a:lvl5pPr>
            <a:lvl6pPr marL="2378560" indent="-216233" eaLnBrk="0" fontAlgn="base" hangingPunct="0">
              <a:spcBef>
                <a:spcPct val="0"/>
              </a:spcBef>
              <a:spcAft>
                <a:spcPct val="0"/>
              </a:spcAft>
              <a:defRPr kumimoji="1" sz="1300">
                <a:solidFill>
                  <a:schemeClr val="tx1"/>
                </a:solidFill>
                <a:latin typeface="Verdana" pitchFamily="34" charset="0"/>
              </a:defRPr>
            </a:lvl6pPr>
            <a:lvl7pPr marL="2811026" indent="-216233" eaLnBrk="0" fontAlgn="base" hangingPunct="0">
              <a:spcBef>
                <a:spcPct val="0"/>
              </a:spcBef>
              <a:spcAft>
                <a:spcPct val="0"/>
              </a:spcAft>
              <a:defRPr kumimoji="1" sz="1300">
                <a:solidFill>
                  <a:schemeClr val="tx1"/>
                </a:solidFill>
                <a:latin typeface="Verdana" pitchFamily="34" charset="0"/>
              </a:defRPr>
            </a:lvl7pPr>
            <a:lvl8pPr marL="3243491" indent="-216233" eaLnBrk="0" fontAlgn="base" hangingPunct="0">
              <a:spcBef>
                <a:spcPct val="0"/>
              </a:spcBef>
              <a:spcAft>
                <a:spcPct val="0"/>
              </a:spcAft>
              <a:defRPr kumimoji="1" sz="1300">
                <a:solidFill>
                  <a:schemeClr val="tx1"/>
                </a:solidFill>
                <a:latin typeface="Verdana" pitchFamily="34" charset="0"/>
              </a:defRPr>
            </a:lvl8pPr>
            <a:lvl9pPr marL="3675957" indent="-216233" eaLnBrk="0" fontAlgn="base" hangingPunct="0">
              <a:spcBef>
                <a:spcPct val="0"/>
              </a:spcBef>
              <a:spcAft>
                <a:spcPct val="0"/>
              </a:spcAft>
              <a:defRPr kumimoji="1" sz="1300">
                <a:solidFill>
                  <a:schemeClr val="tx1"/>
                </a:solidFill>
                <a:latin typeface="Verdana" pitchFamily="34" charset="0"/>
              </a:defRPr>
            </a:lvl9pPr>
          </a:lstStyle>
          <a:p>
            <a:fld id="{BAEE9C35-932C-4851-8F71-0054AE14340F}" type="slidenum">
              <a:rPr kumimoji="0" lang="de-DE" altLang="en-US" sz="1100">
                <a:solidFill>
                  <a:prstClr val="black"/>
                </a:solidFill>
                <a:latin typeface="Arial" charset="0"/>
              </a:rPr>
              <a:pPr/>
              <a:t>34</a:t>
            </a:fld>
            <a:endParaRPr kumimoji="0" lang="de-DE" altLang="en-US" sz="1100">
              <a:solidFill>
                <a:prstClr val="black"/>
              </a:solidFill>
              <a:latin typeface="Arial" charset="0"/>
            </a:endParaRPr>
          </a:p>
        </p:txBody>
      </p:sp>
      <p:sp>
        <p:nvSpPr>
          <p:cNvPr id="58371" name="Rectangle 2"/>
          <p:cNvSpPr>
            <a:spLocks noChangeArrowheads="1" noTextEdit="1"/>
          </p:cNvSpPr>
          <p:nvPr>
            <p:ph type="sldImg"/>
          </p:nvPr>
        </p:nvSpPr>
        <p:spPr>
          <a:xfrm>
            <a:off x="1144588" y="685800"/>
            <a:ext cx="4568825" cy="3427413"/>
          </a:xfrm>
          <a:ln/>
        </p:spPr>
      </p:sp>
      <p:sp>
        <p:nvSpPr>
          <p:cNvPr id="58372"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defTabSz="86493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kumimoji="1" sz="1300">
                <a:solidFill>
                  <a:schemeClr val="tx1"/>
                </a:solidFill>
                <a:latin typeface="Verdana" pitchFamily="34" charset="0"/>
              </a:defRPr>
            </a:lvl1pPr>
            <a:lvl2pPr marL="702756" indent="-270291">
              <a:defRPr kumimoji="1" sz="1300">
                <a:solidFill>
                  <a:schemeClr val="tx1"/>
                </a:solidFill>
                <a:latin typeface="Verdana" pitchFamily="34" charset="0"/>
              </a:defRPr>
            </a:lvl2pPr>
            <a:lvl3pPr marL="1081164" indent="-216233">
              <a:defRPr kumimoji="1" sz="1300">
                <a:solidFill>
                  <a:schemeClr val="tx1"/>
                </a:solidFill>
                <a:latin typeface="Verdana" pitchFamily="34" charset="0"/>
              </a:defRPr>
            </a:lvl3pPr>
            <a:lvl4pPr marL="1513629" indent="-216233">
              <a:defRPr kumimoji="1" sz="1300">
                <a:solidFill>
                  <a:schemeClr val="tx1"/>
                </a:solidFill>
                <a:latin typeface="Verdana" pitchFamily="34" charset="0"/>
              </a:defRPr>
            </a:lvl4pPr>
            <a:lvl5pPr marL="1946095" indent="-216233">
              <a:defRPr kumimoji="1" sz="1300">
                <a:solidFill>
                  <a:schemeClr val="tx1"/>
                </a:solidFill>
                <a:latin typeface="Verdana" pitchFamily="34" charset="0"/>
              </a:defRPr>
            </a:lvl5pPr>
            <a:lvl6pPr marL="2378560" indent="-216233" eaLnBrk="0" fontAlgn="base" hangingPunct="0">
              <a:spcBef>
                <a:spcPct val="0"/>
              </a:spcBef>
              <a:spcAft>
                <a:spcPct val="0"/>
              </a:spcAft>
              <a:defRPr kumimoji="1" sz="1300">
                <a:solidFill>
                  <a:schemeClr val="tx1"/>
                </a:solidFill>
                <a:latin typeface="Verdana" pitchFamily="34" charset="0"/>
              </a:defRPr>
            </a:lvl6pPr>
            <a:lvl7pPr marL="2811026" indent="-216233" eaLnBrk="0" fontAlgn="base" hangingPunct="0">
              <a:spcBef>
                <a:spcPct val="0"/>
              </a:spcBef>
              <a:spcAft>
                <a:spcPct val="0"/>
              </a:spcAft>
              <a:defRPr kumimoji="1" sz="1300">
                <a:solidFill>
                  <a:schemeClr val="tx1"/>
                </a:solidFill>
                <a:latin typeface="Verdana" pitchFamily="34" charset="0"/>
              </a:defRPr>
            </a:lvl7pPr>
            <a:lvl8pPr marL="3243491" indent="-216233" eaLnBrk="0" fontAlgn="base" hangingPunct="0">
              <a:spcBef>
                <a:spcPct val="0"/>
              </a:spcBef>
              <a:spcAft>
                <a:spcPct val="0"/>
              </a:spcAft>
              <a:defRPr kumimoji="1" sz="1300">
                <a:solidFill>
                  <a:schemeClr val="tx1"/>
                </a:solidFill>
                <a:latin typeface="Verdana" pitchFamily="34" charset="0"/>
              </a:defRPr>
            </a:lvl8pPr>
            <a:lvl9pPr marL="3675957" indent="-216233" eaLnBrk="0" fontAlgn="base" hangingPunct="0">
              <a:spcBef>
                <a:spcPct val="0"/>
              </a:spcBef>
              <a:spcAft>
                <a:spcPct val="0"/>
              </a:spcAft>
              <a:defRPr kumimoji="1" sz="1300">
                <a:solidFill>
                  <a:schemeClr val="tx1"/>
                </a:solidFill>
                <a:latin typeface="Verdana" pitchFamily="34" charset="0"/>
              </a:defRPr>
            </a:lvl9pPr>
          </a:lstStyle>
          <a:p>
            <a:fld id="{343C0B47-786D-47E3-8891-F89115505984}" type="slidenum">
              <a:rPr kumimoji="0" lang="de-DE" altLang="en-US" sz="1100">
                <a:solidFill>
                  <a:prstClr val="black"/>
                </a:solidFill>
                <a:latin typeface="Arial" charset="0"/>
              </a:rPr>
              <a:pPr/>
              <a:t>35</a:t>
            </a:fld>
            <a:endParaRPr kumimoji="0" lang="de-DE" altLang="en-US" sz="1100">
              <a:solidFill>
                <a:prstClr val="black"/>
              </a:solidFill>
              <a:latin typeface="Arial" charset="0"/>
            </a:endParaRPr>
          </a:p>
        </p:txBody>
      </p:sp>
      <p:sp>
        <p:nvSpPr>
          <p:cNvPr id="59395" name="Rectangle 2"/>
          <p:cNvSpPr>
            <a:spLocks noChangeArrowheads="1" noTextEdit="1"/>
          </p:cNvSpPr>
          <p:nvPr>
            <p:ph type="sldImg"/>
          </p:nvPr>
        </p:nvSpPr>
        <p:spPr>
          <a:xfrm>
            <a:off x="1144588" y="685800"/>
            <a:ext cx="4568825" cy="3427413"/>
          </a:xfrm>
          <a:ln/>
        </p:spPr>
      </p:sp>
      <p:sp>
        <p:nvSpPr>
          <p:cNvPr id="59396"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defTabSz="86493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kumimoji="1" sz="1300">
                <a:solidFill>
                  <a:schemeClr val="tx1"/>
                </a:solidFill>
                <a:latin typeface="Verdana" pitchFamily="34" charset="0"/>
              </a:defRPr>
            </a:lvl1pPr>
            <a:lvl2pPr marL="702756" indent="-270291">
              <a:defRPr kumimoji="1" sz="1300">
                <a:solidFill>
                  <a:schemeClr val="tx1"/>
                </a:solidFill>
                <a:latin typeface="Verdana" pitchFamily="34" charset="0"/>
              </a:defRPr>
            </a:lvl2pPr>
            <a:lvl3pPr marL="1081164" indent="-216233">
              <a:defRPr kumimoji="1" sz="1300">
                <a:solidFill>
                  <a:schemeClr val="tx1"/>
                </a:solidFill>
                <a:latin typeface="Verdana" pitchFamily="34" charset="0"/>
              </a:defRPr>
            </a:lvl3pPr>
            <a:lvl4pPr marL="1513629" indent="-216233">
              <a:defRPr kumimoji="1" sz="1300">
                <a:solidFill>
                  <a:schemeClr val="tx1"/>
                </a:solidFill>
                <a:latin typeface="Verdana" pitchFamily="34" charset="0"/>
              </a:defRPr>
            </a:lvl4pPr>
            <a:lvl5pPr marL="1946095" indent="-216233">
              <a:defRPr kumimoji="1" sz="1300">
                <a:solidFill>
                  <a:schemeClr val="tx1"/>
                </a:solidFill>
                <a:latin typeface="Verdana" pitchFamily="34" charset="0"/>
              </a:defRPr>
            </a:lvl5pPr>
            <a:lvl6pPr marL="2378560" indent="-216233" eaLnBrk="0" fontAlgn="base" hangingPunct="0">
              <a:spcBef>
                <a:spcPct val="0"/>
              </a:spcBef>
              <a:spcAft>
                <a:spcPct val="0"/>
              </a:spcAft>
              <a:defRPr kumimoji="1" sz="1300">
                <a:solidFill>
                  <a:schemeClr val="tx1"/>
                </a:solidFill>
                <a:latin typeface="Verdana" pitchFamily="34" charset="0"/>
              </a:defRPr>
            </a:lvl6pPr>
            <a:lvl7pPr marL="2811026" indent="-216233" eaLnBrk="0" fontAlgn="base" hangingPunct="0">
              <a:spcBef>
                <a:spcPct val="0"/>
              </a:spcBef>
              <a:spcAft>
                <a:spcPct val="0"/>
              </a:spcAft>
              <a:defRPr kumimoji="1" sz="1300">
                <a:solidFill>
                  <a:schemeClr val="tx1"/>
                </a:solidFill>
                <a:latin typeface="Verdana" pitchFamily="34" charset="0"/>
              </a:defRPr>
            </a:lvl7pPr>
            <a:lvl8pPr marL="3243491" indent="-216233" eaLnBrk="0" fontAlgn="base" hangingPunct="0">
              <a:spcBef>
                <a:spcPct val="0"/>
              </a:spcBef>
              <a:spcAft>
                <a:spcPct val="0"/>
              </a:spcAft>
              <a:defRPr kumimoji="1" sz="1300">
                <a:solidFill>
                  <a:schemeClr val="tx1"/>
                </a:solidFill>
                <a:latin typeface="Verdana" pitchFamily="34" charset="0"/>
              </a:defRPr>
            </a:lvl8pPr>
            <a:lvl9pPr marL="3675957" indent="-216233" eaLnBrk="0" fontAlgn="base" hangingPunct="0">
              <a:spcBef>
                <a:spcPct val="0"/>
              </a:spcBef>
              <a:spcAft>
                <a:spcPct val="0"/>
              </a:spcAft>
              <a:defRPr kumimoji="1" sz="1300">
                <a:solidFill>
                  <a:schemeClr val="tx1"/>
                </a:solidFill>
                <a:latin typeface="Verdana" pitchFamily="34" charset="0"/>
              </a:defRPr>
            </a:lvl9pPr>
          </a:lstStyle>
          <a:p>
            <a:fld id="{4639B5DE-6696-4CE3-92C3-ED874186D3C3}" type="slidenum">
              <a:rPr kumimoji="0" lang="de-DE" altLang="en-US" sz="1100">
                <a:solidFill>
                  <a:prstClr val="black"/>
                </a:solidFill>
                <a:latin typeface="Arial" charset="0"/>
              </a:rPr>
              <a:pPr/>
              <a:t>36</a:t>
            </a:fld>
            <a:endParaRPr kumimoji="0" lang="de-DE" altLang="en-US" sz="1100">
              <a:solidFill>
                <a:prstClr val="black"/>
              </a:solidFill>
              <a:latin typeface="Arial" charset="0"/>
            </a:endParaRPr>
          </a:p>
        </p:txBody>
      </p:sp>
      <p:sp>
        <p:nvSpPr>
          <p:cNvPr id="60419" name="Rectangle 2"/>
          <p:cNvSpPr>
            <a:spLocks noChangeArrowheads="1" noTextEdit="1"/>
          </p:cNvSpPr>
          <p:nvPr>
            <p:ph type="sldImg"/>
          </p:nvPr>
        </p:nvSpPr>
        <p:spPr>
          <a:xfrm>
            <a:off x="1144588" y="685800"/>
            <a:ext cx="4568825" cy="3427413"/>
          </a:xfrm>
          <a:ln/>
        </p:spPr>
      </p:sp>
      <p:sp>
        <p:nvSpPr>
          <p:cNvPr id="60420"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defTabSz="86493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kumimoji="1" sz="1300">
                <a:solidFill>
                  <a:schemeClr val="tx1"/>
                </a:solidFill>
                <a:latin typeface="Verdana" pitchFamily="34" charset="0"/>
              </a:defRPr>
            </a:lvl1pPr>
            <a:lvl2pPr marL="702756" indent="-270291">
              <a:defRPr kumimoji="1" sz="1300">
                <a:solidFill>
                  <a:schemeClr val="tx1"/>
                </a:solidFill>
                <a:latin typeface="Verdana" pitchFamily="34" charset="0"/>
              </a:defRPr>
            </a:lvl2pPr>
            <a:lvl3pPr marL="1081164" indent="-216233">
              <a:defRPr kumimoji="1" sz="1300">
                <a:solidFill>
                  <a:schemeClr val="tx1"/>
                </a:solidFill>
                <a:latin typeface="Verdana" pitchFamily="34" charset="0"/>
              </a:defRPr>
            </a:lvl3pPr>
            <a:lvl4pPr marL="1513629" indent="-216233">
              <a:defRPr kumimoji="1" sz="1300">
                <a:solidFill>
                  <a:schemeClr val="tx1"/>
                </a:solidFill>
                <a:latin typeface="Verdana" pitchFamily="34" charset="0"/>
              </a:defRPr>
            </a:lvl4pPr>
            <a:lvl5pPr marL="1946095" indent="-216233">
              <a:defRPr kumimoji="1" sz="1300">
                <a:solidFill>
                  <a:schemeClr val="tx1"/>
                </a:solidFill>
                <a:latin typeface="Verdana" pitchFamily="34" charset="0"/>
              </a:defRPr>
            </a:lvl5pPr>
            <a:lvl6pPr marL="2378560" indent="-216233" eaLnBrk="0" fontAlgn="base" hangingPunct="0">
              <a:spcBef>
                <a:spcPct val="0"/>
              </a:spcBef>
              <a:spcAft>
                <a:spcPct val="0"/>
              </a:spcAft>
              <a:defRPr kumimoji="1" sz="1300">
                <a:solidFill>
                  <a:schemeClr val="tx1"/>
                </a:solidFill>
                <a:latin typeface="Verdana" pitchFamily="34" charset="0"/>
              </a:defRPr>
            </a:lvl6pPr>
            <a:lvl7pPr marL="2811026" indent="-216233" eaLnBrk="0" fontAlgn="base" hangingPunct="0">
              <a:spcBef>
                <a:spcPct val="0"/>
              </a:spcBef>
              <a:spcAft>
                <a:spcPct val="0"/>
              </a:spcAft>
              <a:defRPr kumimoji="1" sz="1300">
                <a:solidFill>
                  <a:schemeClr val="tx1"/>
                </a:solidFill>
                <a:latin typeface="Verdana" pitchFamily="34" charset="0"/>
              </a:defRPr>
            </a:lvl7pPr>
            <a:lvl8pPr marL="3243491" indent="-216233" eaLnBrk="0" fontAlgn="base" hangingPunct="0">
              <a:spcBef>
                <a:spcPct val="0"/>
              </a:spcBef>
              <a:spcAft>
                <a:spcPct val="0"/>
              </a:spcAft>
              <a:defRPr kumimoji="1" sz="1300">
                <a:solidFill>
                  <a:schemeClr val="tx1"/>
                </a:solidFill>
                <a:latin typeface="Verdana" pitchFamily="34" charset="0"/>
              </a:defRPr>
            </a:lvl8pPr>
            <a:lvl9pPr marL="3675957" indent="-216233" eaLnBrk="0" fontAlgn="base" hangingPunct="0">
              <a:spcBef>
                <a:spcPct val="0"/>
              </a:spcBef>
              <a:spcAft>
                <a:spcPct val="0"/>
              </a:spcAft>
              <a:defRPr kumimoji="1" sz="1300">
                <a:solidFill>
                  <a:schemeClr val="tx1"/>
                </a:solidFill>
                <a:latin typeface="Verdana" pitchFamily="34" charset="0"/>
              </a:defRPr>
            </a:lvl9pPr>
          </a:lstStyle>
          <a:p>
            <a:fld id="{1C419B80-FE1E-40D3-B50C-C885769D43E6}" type="slidenum">
              <a:rPr kumimoji="0" lang="de-DE" altLang="en-US" sz="1100">
                <a:solidFill>
                  <a:prstClr val="black"/>
                </a:solidFill>
                <a:latin typeface="Arial" charset="0"/>
              </a:rPr>
              <a:pPr/>
              <a:t>38</a:t>
            </a:fld>
            <a:endParaRPr kumimoji="0" lang="de-DE" altLang="en-US" sz="1100">
              <a:solidFill>
                <a:prstClr val="black"/>
              </a:solidFill>
              <a:latin typeface="Arial" charset="0"/>
            </a:endParaRPr>
          </a:p>
        </p:txBody>
      </p:sp>
      <p:sp>
        <p:nvSpPr>
          <p:cNvPr id="61443" name="Rectangle 2"/>
          <p:cNvSpPr>
            <a:spLocks noChangeArrowheads="1" noTextEdit="1"/>
          </p:cNvSpPr>
          <p:nvPr>
            <p:ph type="sldImg"/>
          </p:nvPr>
        </p:nvSpPr>
        <p:spPr>
          <a:xfrm>
            <a:off x="1144588" y="685800"/>
            <a:ext cx="4568825" cy="3427413"/>
          </a:xfrm>
          <a:ln/>
        </p:spPr>
      </p:sp>
      <p:sp>
        <p:nvSpPr>
          <p:cNvPr id="61444"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defTabSz="86493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kumimoji="1" sz="1300">
                <a:solidFill>
                  <a:schemeClr val="tx1"/>
                </a:solidFill>
                <a:latin typeface="Verdana" pitchFamily="34" charset="0"/>
              </a:defRPr>
            </a:lvl1pPr>
            <a:lvl2pPr marL="702756" indent="-270291">
              <a:defRPr kumimoji="1" sz="1300">
                <a:solidFill>
                  <a:schemeClr val="tx1"/>
                </a:solidFill>
                <a:latin typeface="Verdana" pitchFamily="34" charset="0"/>
              </a:defRPr>
            </a:lvl2pPr>
            <a:lvl3pPr marL="1081164" indent="-216233">
              <a:defRPr kumimoji="1" sz="1300">
                <a:solidFill>
                  <a:schemeClr val="tx1"/>
                </a:solidFill>
                <a:latin typeface="Verdana" pitchFamily="34" charset="0"/>
              </a:defRPr>
            </a:lvl3pPr>
            <a:lvl4pPr marL="1513629" indent="-216233">
              <a:defRPr kumimoji="1" sz="1300">
                <a:solidFill>
                  <a:schemeClr val="tx1"/>
                </a:solidFill>
                <a:latin typeface="Verdana" pitchFamily="34" charset="0"/>
              </a:defRPr>
            </a:lvl4pPr>
            <a:lvl5pPr marL="1946095" indent="-216233">
              <a:defRPr kumimoji="1" sz="1300">
                <a:solidFill>
                  <a:schemeClr val="tx1"/>
                </a:solidFill>
                <a:latin typeface="Verdana" pitchFamily="34" charset="0"/>
              </a:defRPr>
            </a:lvl5pPr>
            <a:lvl6pPr marL="2378560" indent="-216233" eaLnBrk="0" fontAlgn="base" hangingPunct="0">
              <a:spcBef>
                <a:spcPct val="0"/>
              </a:spcBef>
              <a:spcAft>
                <a:spcPct val="0"/>
              </a:spcAft>
              <a:defRPr kumimoji="1" sz="1300">
                <a:solidFill>
                  <a:schemeClr val="tx1"/>
                </a:solidFill>
                <a:latin typeface="Verdana" pitchFamily="34" charset="0"/>
              </a:defRPr>
            </a:lvl6pPr>
            <a:lvl7pPr marL="2811026" indent="-216233" eaLnBrk="0" fontAlgn="base" hangingPunct="0">
              <a:spcBef>
                <a:spcPct val="0"/>
              </a:spcBef>
              <a:spcAft>
                <a:spcPct val="0"/>
              </a:spcAft>
              <a:defRPr kumimoji="1" sz="1300">
                <a:solidFill>
                  <a:schemeClr val="tx1"/>
                </a:solidFill>
                <a:latin typeface="Verdana" pitchFamily="34" charset="0"/>
              </a:defRPr>
            </a:lvl7pPr>
            <a:lvl8pPr marL="3243491" indent="-216233" eaLnBrk="0" fontAlgn="base" hangingPunct="0">
              <a:spcBef>
                <a:spcPct val="0"/>
              </a:spcBef>
              <a:spcAft>
                <a:spcPct val="0"/>
              </a:spcAft>
              <a:defRPr kumimoji="1" sz="1300">
                <a:solidFill>
                  <a:schemeClr val="tx1"/>
                </a:solidFill>
                <a:latin typeface="Verdana" pitchFamily="34" charset="0"/>
              </a:defRPr>
            </a:lvl8pPr>
            <a:lvl9pPr marL="3675957" indent="-216233" eaLnBrk="0" fontAlgn="base" hangingPunct="0">
              <a:spcBef>
                <a:spcPct val="0"/>
              </a:spcBef>
              <a:spcAft>
                <a:spcPct val="0"/>
              </a:spcAft>
              <a:defRPr kumimoji="1" sz="1300">
                <a:solidFill>
                  <a:schemeClr val="tx1"/>
                </a:solidFill>
                <a:latin typeface="Verdana" pitchFamily="34" charset="0"/>
              </a:defRPr>
            </a:lvl9pPr>
          </a:lstStyle>
          <a:p>
            <a:fld id="{05E651DA-9356-4CD4-833F-522972666501}" type="slidenum">
              <a:rPr kumimoji="0" lang="de-DE" altLang="en-US" sz="1100">
                <a:solidFill>
                  <a:prstClr val="black"/>
                </a:solidFill>
                <a:latin typeface="Arial" charset="0"/>
              </a:rPr>
              <a:pPr/>
              <a:t>39</a:t>
            </a:fld>
            <a:endParaRPr kumimoji="0" lang="de-DE" altLang="en-US" sz="1100">
              <a:solidFill>
                <a:prstClr val="black"/>
              </a:solidFill>
              <a:latin typeface="Arial" charset="0"/>
            </a:endParaRPr>
          </a:p>
        </p:txBody>
      </p:sp>
      <p:sp>
        <p:nvSpPr>
          <p:cNvPr id="62467" name="Rectangle 2"/>
          <p:cNvSpPr>
            <a:spLocks noChangeArrowheads="1" noTextEdit="1"/>
          </p:cNvSpPr>
          <p:nvPr>
            <p:ph type="sldImg"/>
          </p:nvPr>
        </p:nvSpPr>
        <p:spPr>
          <a:xfrm>
            <a:off x="1144588" y="685800"/>
            <a:ext cx="4568825" cy="3427413"/>
          </a:xfrm>
          <a:ln/>
        </p:spPr>
      </p:sp>
      <p:sp>
        <p:nvSpPr>
          <p:cNvPr id="62468"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defTabSz="86493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kumimoji="1" sz="1300">
                <a:solidFill>
                  <a:schemeClr val="tx1"/>
                </a:solidFill>
                <a:latin typeface="Verdana" pitchFamily="34" charset="0"/>
              </a:defRPr>
            </a:lvl1pPr>
            <a:lvl2pPr marL="702756" indent="-270291">
              <a:defRPr kumimoji="1" sz="1300">
                <a:solidFill>
                  <a:schemeClr val="tx1"/>
                </a:solidFill>
                <a:latin typeface="Verdana" pitchFamily="34" charset="0"/>
              </a:defRPr>
            </a:lvl2pPr>
            <a:lvl3pPr marL="1081164" indent="-216233">
              <a:defRPr kumimoji="1" sz="1300">
                <a:solidFill>
                  <a:schemeClr val="tx1"/>
                </a:solidFill>
                <a:latin typeface="Verdana" pitchFamily="34" charset="0"/>
              </a:defRPr>
            </a:lvl3pPr>
            <a:lvl4pPr marL="1513629" indent="-216233">
              <a:defRPr kumimoji="1" sz="1300">
                <a:solidFill>
                  <a:schemeClr val="tx1"/>
                </a:solidFill>
                <a:latin typeface="Verdana" pitchFamily="34" charset="0"/>
              </a:defRPr>
            </a:lvl4pPr>
            <a:lvl5pPr marL="1946095" indent="-216233">
              <a:defRPr kumimoji="1" sz="1300">
                <a:solidFill>
                  <a:schemeClr val="tx1"/>
                </a:solidFill>
                <a:latin typeface="Verdana" pitchFamily="34" charset="0"/>
              </a:defRPr>
            </a:lvl5pPr>
            <a:lvl6pPr marL="2378560" indent="-216233" eaLnBrk="0" fontAlgn="base" hangingPunct="0">
              <a:spcBef>
                <a:spcPct val="0"/>
              </a:spcBef>
              <a:spcAft>
                <a:spcPct val="0"/>
              </a:spcAft>
              <a:defRPr kumimoji="1" sz="1300">
                <a:solidFill>
                  <a:schemeClr val="tx1"/>
                </a:solidFill>
                <a:latin typeface="Verdana" pitchFamily="34" charset="0"/>
              </a:defRPr>
            </a:lvl6pPr>
            <a:lvl7pPr marL="2811026" indent="-216233" eaLnBrk="0" fontAlgn="base" hangingPunct="0">
              <a:spcBef>
                <a:spcPct val="0"/>
              </a:spcBef>
              <a:spcAft>
                <a:spcPct val="0"/>
              </a:spcAft>
              <a:defRPr kumimoji="1" sz="1300">
                <a:solidFill>
                  <a:schemeClr val="tx1"/>
                </a:solidFill>
                <a:latin typeface="Verdana" pitchFamily="34" charset="0"/>
              </a:defRPr>
            </a:lvl7pPr>
            <a:lvl8pPr marL="3243491" indent="-216233" eaLnBrk="0" fontAlgn="base" hangingPunct="0">
              <a:spcBef>
                <a:spcPct val="0"/>
              </a:spcBef>
              <a:spcAft>
                <a:spcPct val="0"/>
              </a:spcAft>
              <a:defRPr kumimoji="1" sz="1300">
                <a:solidFill>
                  <a:schemeClr val="tx1"/>
                </a:solidFill>
                <a:latin typeface="Verdana" pitchFamily="34" charset="0"/>
              </a:defRPr>
            </a:lvl8pPr>
            <a:lvl9pPr marL="3675957" indent="-216233" eaLnBrk="0" fontAlgn="base" hangingPunct="0">
              <a:spcBef>
                <a:spcPct val="0"/>
              </a:spcBef>
              <a:spcAft>
                <a:spcPct val="0"/>
              </a:spcAft>
              <a:defRPr kumimoji="1" sz="1300">
                <a:solidFill>
                  <a:schemeClr val="tx1"/>
                </a:solidFill>
                <a:latin typeface="Verdana" pitchFamily="34" charset="0"/>
              </a:defRPr>
            </a:lvl9pPr>
          </a:lstStyle>
          <a:p>
            <a:fld id="{D7934400-66D1-4158-B78D-329F9A76A60E}" type="slidenum">
              <a:rPr kumimoji="0" lang="de-DE" altLang="en-US" sz="1100">
                <a:solidFill>
                  <a:prstClr val="black"/>
                </a:solidFill>
                <a:latin typeface="Arial" charset="0"/>
              </a:rPr>
              <a:pPr/>
              <a:t>40</a:t>
            </a:fld>
            <a:endParaRPr kumimoji="0" lang="de-DE" altLang="en-US" sz="1100">
              <a:solidFill>
                <a:prstClr val="black"/>
              </a:solidFill>
              <a:latin typeface="Arial" charset="0"/>
            </a:endParaRPr>
          </a:p>
        </p:txBody>
      </p:sp>
      <p:sp>
        <p:nvSpPr>
          <p:cNvPr id="63491" name="Rectangle 2"/>
          <p:cNvSpPr>
            <a:spLocks noChangeArrowheads="1" noTextEdit="1"/>
          </p:cNvSpPr>
          <p:nvPr>
            <p:ph type="sldImg"/>
          </p:nvPr>
        </p:nvSpPr>
        <p:spPr>
          <a:xfrm>
            <a:off x="1144588" y="685800"/>
            <a:ext cx="4568825" cy="3427413"/>
          </a:xfrm>
          <a:ln/>
        </p:spPr>
      </p:sp>
      <p:sp>
        <p:nvSpPr>
          <p:cNvPr id="63492"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defTabSz="86493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kumimoji="1" sz="1300">
                <a:solidFill>
                  <a:schemeClr val="tx1"/>
                </a:solidFill>
                <a:latin typeface="Verdana" pitchFamily="34" charset="0"/>
              </a:defRPr>
            </a:lvl1pPr>
            <a:lvl2pPr marL="702756" indent="-270291">
              <a:defRPr kumimoji="1" sz="1300">
                <a:solidFill>
                  <a:schemeClr val="tx1"/>
                </a:solidFill>
                <a:latin typeface="Verdana" pitchFamily="34" charset="0"/>
              </a:defRPr>
            </a:lvl2pPr>
            <a:lvl3pPr marL="1081164" indent="-216233">
              <a:defRPr kumimoji="1" sz="1300">
                <a:solidFill>
                  <a:schemeClr val="tx1"/>
                </a:solidFill>
                <a:latin typeface="Verdana" pitchFamily="34" charset="0"/>
              </a:defRPr>
            </a:lvl3pPr>
            <a:lvl4pPr marL="1513629" indent="-216233">
              <a:defRPr kumimoji="1" sz="1300">
                <a:solidFill>
                  <a:schemeClr val="tx1"/>
                </a:solidFill>
                <a:latin typeface="Verdana" pitchFamily="34" charset="0"/>
              </a:defRPr>
            </a:lvl4pPr>
            <a:lvl5pPr marL="1946095" indent="-216233">
              <a:defRPr kumimoji="1" sz="1300">
                <a:solidFill>
                  <a:schemeClr val="tx1"/>
                </a:solidFill>
                <a:latin typeface="Verdana" pitchFamily="34" charset="0"/>
              </a:defRPr>
            </a:lvl5pPr>
            <a:lvl6pPr marL="2378560" indent="-216233" eaLnBrk="0" fontAlgn="base" hangingPunct="0">
              <a:spcBef>
                <a:spcPct val="0"/>
              </a:spcBef>
              <a:spcAft>
                <a:spcPct val="0"/>
              </a:spcAft>
              <a:defRPr kumimoji="1" sz="1300">
                <a:solidFill>
                  <a:schemeClr val="tx1"/>
                </a:solidFill>
                <a:latin typeface="Verdana" pitchFamily="34" charset="0"/>
              </a:defRPr>
            </a:lvl6pPr>
            <a:lvl7pPr marL="2811026" indent="-216233" eaLnBrk="0" fontAlgn="base" hangingPunct="0">
              <a:spcBef>
                <a:spcPct val="0"/>
              </a:spcBef>
              <a:spcAft>
                <a:spcPct val="0"/>
              </a:spcAft>
              <a:defRPr kumimoji="1" sz="1300">
                <a:solidFill>
                  <a:schemeClr val="tx1"/>
                </a:solidFill>
                <a:latin typeface="Verdana" pitchFamily="34" charset="0"/>
              </a:defRPr>
            </a:lvl7pPr>
            <a:lvl8pPr marL="3243491" indent="-216233" eaLnBrk="0" fontAlgn="base" hangingPunct="0">
              <a:spcBef>
                <a:spcPct val="0"/>
              </a:spcBef>
              <a:spcAft>
                <a:spcPct val="0"/>
              </a:spcAft>
              <a:defRPr kumimoji="1" sz="1300">
                <a:solidFill>
                  <a:schemeClr val="tx1"/>
                </a:solidFill>
                <a:latin typeface="Verdana" pitchFamily="34" charset="0"/>
              </a:defRPr>
            </a:lvl8pPr>
            <a:lvl9pPr marL="3675957" indent="-216233" eaLnBrk="0" fontAlgn="base" hangingPunct="0">
              <a:spcBef>
                <a:spcPct val="0"/>
              </a:spcBef>
              <a:spcAft>
                <a:spcPct val="0"/>
              </a:spcAft>
              <a:defRPr kumimoji="1" sz="1300">
                <a:solidFill>
                  <a:schemeClr val="tx1"/>
                </a:solidFill>
                <a:latin typeface="Verdana" pitchFamily="34" charset="0"/>
              </a:defRPr>
            </a:lvl9pPr>
          </a:lstStyle>
          <a:p>
            <a:fld id="{3E8B0B63-4E5C-462B-9462-CDD88A0CD864}" type="slidenum">
              <a:rPr kumimoji="0" lang="de-DE" altLang="en-US" sz="1100">
                <a:solidFill>
                  <a:prstClr val="black"/>
                </a:solidFill>
                <a:latin typeface="Arial" charset="0"/>
              </a:rPr>
              <a:pPr/>
              <a:t>41</a:t>
            </a:fld>
            <a:endParaRPr kumimoji="0" lang="de-DE" altLang="en-US" sz="1100">
              <a:solidFill>
                <a:prstClr val="black"/>
              </a:solidFill>
              <a:latin typeface="Arial" charset="0"/>
            </a:endParaRPr>
          </a:p>
        </p:txBody>
      </p:sp>
      <p:sp>
        <p:nvSpPr>
          <p:cNvPr id="64515" name="Rectangle 2"/>
          <p:cNvSpPr>
            <a:spLocks noChangeArrowheads="1" noTextEdit="1"/>
          </p:cNvSpPr>
          <p:nvPr>
            <p:ph type="sldImg"/>
          </p:nvPr>
        </p:nvSpPr>
        <p:spPr>
          <a:xfrm>
            <a:off x="1144588" y="685800"/>
            <a:ext cx="4568825" cy="3427413"/>
          </a:xfrm>
          <a:ln/>
        </p:spPr>
      </p:sp>
      <p:sp>
        <p:nvSpPr>
          <p:cNvPr id="64516"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defTabSz="86493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kumimoji="1" sz="1300">
                <a:solidFill>
                  <a:schemeClr val="tx1"/>
                </a:solidFill>
                <a:latin typeface="Verdana" pitchFamily="34" charset="0"/>
              </a:defRPr>
            </a:lvl1pPr>
            <a:lvl2pPr marL="702756" indent="-270291">
              <a:defRPr kumimoji="1" sz="1300">
                <a:solidFill>
                  <a:schemeClr val="tx1"/>
                </a:solidFill>
                <a:latin typeface="Verdana" pitchFamily="34" charset="0"/>
              </a:defRPr>
            </a:lvl2pPr>
            <a:lvl3pPr marL="1081164" indent="-216233">
              <a:defRPr kumimoji="1" sz="1300">
                <a:solidFill>
                  <a:schemeClr val="tx1"/>
                </a:solidFill>
                <a:latin typeface="Verdana" pitchFamily="34" charset="0"/>
              </a:defRPr>
            </a:lvl3pPr>
            <a:lvl4pPr marL="1513629" indent="-216233">
              <a:defRPr kumimoji="1" sz="1300">
                <a:solidFill>
                  <a:schemeClr val="tx1"/>
                </a:solidFill>
                <a:latin typeface="Verdana" pitchFamily="34" charset="0"/>
              </a:defRPr>
            </a:lvl4pPr>
            <a:lvl5pPr marL="1946095" indent="-216233">
              <a:defRPr kumimoji="1" sz="1300">
                <a:solidFill>
                  <a:schemeClr val="tx1"/>
                </a:solidFill>
                <a:latin typeface="Verdana" pitchFamily="34" charset="0"/>
              </a:defRPr>
            </a:lvl5pPr>
            <a:lvl6pPr marL="2378560" indent="-216233" eaLnBrk="0" fontAlgn="base" hangingPunct="0">
              <a:spcBef>
                <a:spcPct val="0"/>
              </a:spcBef>
              <a:spcAft>
                <a:spcPct val="0"/>
              </a:spcAft>
              <a:defRPr kumimoji="1" sz="1300">
                <a:solidFill>
                  <a:schemeClr val="tx1"/>
                </a:solidFill>
                <a:latin typeface="Verdana" pitchFamily="34" charset="0"/>
              </a:defRPr>
            </a:lvl6pPr>
            <a:lvl7pPr marL="2811026" indent="-216233" eaLnBrk="0" fontAlgn="base" hangingPunct="0">
              <a:spcBef>
                <a:spcPct val="0"/>
              </a:spcBef>
              <a:spcAft>
                <a:spcPct val="0"/>
              </a:spcAft>
              <a:defRPr kumimoji="1" sz="1300">
                <a:solidFill>
                  <a:schemeClr val="tx1"/>
                </a:solidFill>
                <a:latin typeface="Verdana" pitchFamily="34" charset="0"/>
              </a:defRPr>
            </a:lvl7pPr>
            <a:lvl8pPr marL="3243491" indent="-216233" eaLnBrk="0" fontAlgn="base" hangingPunct="0">
              <a:spcBef>
                <a:spcPct val="0"/>
              </a:spcBef>
              <a:spcAft>
                <a:spcPct val="0"/>
              </a:spcAft>
              <a:defRPr kumimoji="1" sz="1300">
                <a:solidFill>
                  <a:schemeClr val="tx1"/>
                </a:solidFill>
                <a:latin typeface="Verdana" pitchFamily="34" charset="0"/>
              </a:defRPr>
            </a:lvl8pPr>
            <a:lvl9pPr marL="3675957" indent="-216233" eaLnBrk="0" fontAlgn="base" hangingPunct="0">
              <a:spcBef>
                <a:spcPct val="0"/>
              </a:spcBef>
              <a:spcAft>
                <a:spcPct val="0"/>
              </a:spcAft>
              <a:defRPr kumimoji="1" sz="1300">
                <a:solidFill>
                  <a:schemeClr val="tx1"/>
                </a:solidFill>
                <a:latin typeface="Verdana" pitchFamily="34" charset="0"/>
              </a:defRPr>
            </a:lvl9pPr>
          </a:lstStyle>
          <a:p>
            <a:fld id="{41EDBA2E-B972-408A-9DD3-3D78F86539AB}" type="slidenum">
              <a:rPr kumimoji="0" lang="de-DE" altLang="en-US" sz="1100">
                <a:solidFill>
                  <a:prstClr val="black"/>
                </a:solidFill>
                <a:latin typeface="Arial" charset="0"/>
              </a:rPr>
              <a:pPr/>
              <a:t>42</a:t>
            </a:fld>
            <a:endParaRPr kumimoji="0" lang="de-DE" altLang="en-US" sz="1100">
              <a:solidFill>
                <a:prstClr val="black"/>
              </a:solidFill>
              <a:latin typeface="Arial" charset="0"/>
            </a:endParaRPr>
          </a:p>
        </p:txBody>
      </p:sp>
      <p:sp>
        <p:nvSpPr>
          <p:cNvPr id="65539" name="Rectangle 2"/>
          <p:cNvSpPr>
            <a:spLocks noChangeArrowheads="1" noTextEdit="1"/>
          </p:cNvSpPr>
          <p:nvPr>
            <p:ph type="sldImg"/>
          </p:nvPr>
        </p:nvSpPr>
        <p:spPr>
          <a:xfrm>
            <a:off x="1144588" y="685800"/>
            <a:ext cx="4568825" cy="3427413"/>
          </a:xfrm>
          <a:ln/>
        </p:spPr>
      </p:sp>
      <p:sp>
        <p:nvSpPr>
          <p:cNvPr id="65540"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defTabSz="86493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defRPr kumimoji="1" sz="1300">
                <a:solidFill>
                  <a:schemeClr val="tx1"/>
                </a:solidFill>
                <a:latin typeface="Verdana" pitchFamily="34" charset="0"/>
              </a:defRPr>
            </a:lvl1pPr>
            <a:lvl2pPr marL="702756" indent="-270291">
              <a:defRPr kumimoji="1" sz="1300">
                <a:solidFill>
                  <a:schemeClr val="tx1"/>
                </a:solidFill>
                <a:latin typeface="Verdana" pitchFamily="34" charset="0"/>
              </a:defRPr>
            </a:lvl2pPr>
            <a:lvl3pPr marL="1081164" indent="-216233">
              <a:defRPr kumimoji="1" sz="1300">
                <a:solidFill>
                  <a:schemeClr val="tx1"/>
                </a:solidFill>
                <a:latin typeface="Verdana" pitchFamily="34" charset="0"/>
              </a:defRPr>
            </a:lvl3pPr>
            <a:lvl4pPr marL="1513629" indent="-216233">
              <a:defRPr kumimoji="1" sz="1300">
                <a:solidFill>
                  <a:schemeClr val="tx1"/>
                </a:solidFill>
                <a:latin typeface="Verdana" pitchFamily="34" charset="0"/>
              </a:defRPr>
            </a:lvl4pPr>
            <a:lvl5pPr marL="1946095" indent="-216233">
              <a:defRPr kumimoji="1" sz="1300">
                <a:solidFill>
                  <a:schemeClr val="tx1"/>
                </a:solidFill>
                <a:latin typeface="Verdana" pitchFamily="34" charset="0"/>
              </a:defRPr>
            </a:lvl5pPr>
            <a:lvl6pPr marL="2378560" indent="-216233" eaLnBrk="0" fontAlgn="base" hangingPunct="0">
              <a:spcBef>
                <a:spcPct val="0"/>
              </a:spcBef>
              <a:spcAft>
                <a:spcPct val="0"/>
              </a:spcAft>
              <a:defRPr kumimoji="1" sz="1300">
                <a:solidFill>
                  <a:schemeClr val="tx1"/>
                </a:solidFill>
                <a:latin typeface="Verdana" pitchFamily="34" charset="0"/>
              </a:defRPr>
            </a:lvl6pPr>
            <a:lvl7pPr marL="2811026" indent="-216233" eaLnBrk="0" fontAlgn="base" hangingPunct="0">
              <a:spcBef>
                <a:spcPct val="0"/>
              </a:spcBef>
              <a:spcAft>
                <a:spcPct val="0"/>
              </a:spcAft>
              <a:defRPr kumimoji="1" sz="1300">
                <a:solidFill>
                  <a:schemeClr val="tx1"/>
                </a:solidFill>
                <a:latin typeface="Verdana" pitchFamily="34" charset="0"/>
              </a:defRPr>
            </a:lvl7pPr>
            <a:lvl8pPr marL="3243491" indent="-216233" eaLnBrk="0" fontAlgn="base" hangingPunct="0">
              <a:spcBef>
                <a:spcPct val="0"/>
              </a:spcBef>
              <a:spcAft>
                <a:spcPct val="0"/>
              </a:spcAft>
              <a:defRPr kumimoji="1" sz="1300">
                <a:solidFill>
                  <a:schemeClr val="tx1"/>
                </a:solidFill>
                <a:latin typeface="Verdana" pitchFamily="34" charset="0"/>
              </a:defRPr>
            </a:lvl8pPr>
            <a:lvl9pPr marL="3675957" indent="-216233" eaLnBrk="0" fontAlgn="base" hangingPunct="0">
              <a:spcBef>
                <a:spcPct val="0"/>
              </a:spcBef>
              <a:spcAft>
                <a:spcPct val="0"/>
              </a:spcAft>
              <a:defRPr kumimoji="1" sz="1300">
                <a:solidFill>
                  <a:schemeClr val="tx1"/>
                </a:solidFill>
                <a:latin typeface="Verdana" pitchFamily="34" charset="0"/>
              </a:defRPr>
            </a:lvl9pPr>
          </a:lstStyle>
          <a:p>
            <a:fld id="{60AD9D0A-58AB-4498-93D8-24D8C73DA187}" type="slidenum">
              <a:rPr kumimoji="0" lang="de-DE" altLang="en-US" sz="1100">
                <a:solidFill>
                  <a:prstClr val="black"/>
                </a:solidFill>
                <a:latin typeface="Arial" charset="0"/>
              </a:rPr>
              <a:pPr/>
              <a:t>44</a:t>
            </a:fld>
            <a:endParaRPr kumimoji="0" lang="de-DE" altLang="en-US" sz="1100">
              <a:solidFill>
                <a:prstClr val="black"/>
              </a:solidFill>
              <a:latin typeface="Arial" charset="0"/>
            </a:endParaRPr>
          </a:p>
        </p:txBody>
      </p:sp>
      <p:sp>
        <p:nvSpPr>
          <p:cNvPr id="66563" name="Rectangle 2"/>
          <p:cNvSpPr>
            <a:spLocks noChangeArrowheads="1" noTextEdit="1"/>
          </p:cNvSpPr>
          <p:nvPr>
            <p:ph type="sldImg"/>
          </p:nvPr>
        </p:nvSpPr>
        <p:spPr>
          <a:xfrm>
            <a:off x="1144588" y="685800"/>
            <a:ext cx="4568825" cy="3427413"/>
          </a:xfrm>
          <a:ln/>
        </p:spPr>
      </p:sp>
      <p:sp>
        <p:nvSpPr>
          <p:cNvPr id="66564"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defTabSz="86493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94AE4C-14A8-4E02-8DDC-049927DAA75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91D0-9A99-4AFB-84A9-27A37EF5D705}" type="slidenum">
              <a:rPr lang="en-US" smtClean="0"/>
              <a:t>‹#›</a:t>
            </a:fld>
            <a:endParaRPr lang="en-US"/>
          </a:p>
        </p:txBody>
      </p:sp>
    </p:spTree>
    <p:extLst>
      <p:ext uri="{BB962C8B-B14F-4D97-AF65-F5344CB8AC3E}">
        <p14:creationId xmlns:p14="http://schemas.microsoft.com/office/powerpoint/2010/main" val="369928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94AE4C-14A8-4E02-8DDC-049927DAA75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91D0-9A99-4AFB-84A9-27A37EF5D705}" type="slidenum">
              <a:rPr lang="en-US" smtClean="0"/>
              <a:t>‹#›</a:t>
            </a:fld>
            <a:endParaRPr lang="en-US"/>
          </a:p>
        </p:txBody>
      </p:sp>
    </p:spTree>
    <p:extLst>
      <p:ext uri="{BB962C8B-B14F-4D97-AF65-F5344CB8AC3E}">
        <p14:creationId xmlns:p14="http://schemas.microsoft.com/office/powerpoint/2010/main" val="81088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94AE4C-14A8-4E02-8DDC-049927DAA75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91D0-9A99-4AFB-84A9-27A37EF5D705}" type="slidenum">
              <a:rPr lang="en-US" smtClean="0"/>
              <a:t>‹#›</a:t>
            </a:fld>
            <a:endParaRPr lang="en-US"/>
          </a:p>
        </p:txBody>
      </p:sp>
    </p:spTree>
    <p:extLst>
      <p:ext uri="{BB962C8B-B14F-4D97-AF65-F5344CB8AC3E}">
        <p14:creationId xmlns:p14="http://schemas.microsoft.com/office/powerpoint/2010/main" val="320362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1" y="3840480"/>
            <a:ext cx="6400799"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5/4/2016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300" b="0" i="0">
                <a:solidFill>
                  <a:schemeClr val="tx1"/>
                </a:solidFill>
                <a:latin typeface="Verdana"/>
                <a:cs typeface="Verdana"/>
              </a:defRPr>
            </a:lvl1pPr>
          </a:lstStyle>
          <a:p>
            <a:pPr marL="22794"/>
            <a:fld id="{81D60167-4931-47E6-BA6A-407CBD079E47}" type="slidenum">
              <a:rPr lang="en-US" spc="-9" smtClean="0">
                <a:solidFill>
                  <a:prstClr val="black"/>
                </a:solidFill>
              </a:rPr>
              <a:pPr marL="22794"/>
              <a:t>‹#›</a:t>
            </a:fld>
            <a:endParaRPr lang="en-US" spc="-9" dirty="0">
              <a:solidFill>
                <a:prstClr val="black"/>
              </a:solidFill>
            </a:endParaRPr>
          </a:p>
        </p:txBody>
      </p:sp>
    </p:spTree>
    <p:extLst>
      <p:ext uri="{BB962C8B-B14F-4D97-AF65-F5344CB8AC3E}">
        <p14:creationId xmlns:p14="http://schemas.microsoft.com/office/powerpoint/2010/main" val="1942189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68639" y="639793"/>
            <a:ext cx="7606723" cy="492443"/>
          </a:xfrm>
        </p:spPr>
        <p:txBody>
          <a:bodyPr lIns="0" tIns="0" rIns="0" bIns="0"/>
          <a:lstStyle>
            <a:lvl1pPr>
              <a:defRPr sz="3200" b="1" i="0">
                <a:solidFill>
                  <a:srgbClr val="CC3300"/>
                </a:solidFill>
                <a:latin typeface="Verdana"/>
                <a:cs typeface="Verdana"/>
              </a:defRPr>
            </a:lvl1pPr>
          </a:lstStyle>
          <a:p>
            <a:endParaRPr/>
          </a:p>
        </p:txBody>
      </p:sp>
      <p:sp>
        <p:nvSpPr>
          <p:cNvPr id="3" name="Holder 3"/>
          <p:cNvSpPr>
            <a:spLocks noGrp="1"/>
          </p:cNvSpPr>
          <p:nvPr>
            <p:ph type="body" idx="1"/>
          </p:nvPr>
        </p:nvSpPr>
        <p:spPr>
          <a:xfrm>
            <a:off x="1005320" y="1825911"/>
            <a:ext cx="7133358" cy="338554"/>
          </a:xfrm>
        </p:spPr>
        <p:txBody>
          <a:bodyPr lIns="0" tIns="0" rIns="0" bIns="0"/>
          <a:lstStyle>
            <a:lvl1pPr>
              <a:defRPr sz="22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5/4/2016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300" b="0" i="0">
                <a:solidFill>
                  <a:schemeClr val="tx1"/>
                </a:solidFill>
                <a:latin typeface="Verdana"/>
                <a:cs typeface="Verdana"/>
              </a:defRPr>
            </a:lvl1pPr>
          </a:lstStyle>
          <a:p>
            <a:pPr marL="22794"/>
            <a:fld id="{81D60167-4931-47E6-BA6A-407CBD079E47}" type="slidenum">
              <a:rPr lang="en-US" spc="-9" smtClean="0">
                <a:solidFill>
                  <a:prstClr val="black"/>
                </a:solidFill>
              </a:rPr>
              <a:pPr marL="22794"/>
              <a:t>‹#›</a:t>
            </a:fld>
            <a:endParaRPr lang="en-US" spc="-9" dirty="0">
              <a:solidFill>
                <a:prstClr val="black"/>
              </a:solidFill>
            </a:endParaRPr>
          </a:p>
        </p:txBody>
      </p:sp>
    </p:spTree>
    <p:extLst>
      <p:ext uri="{BB962C8B-B14F-4D97-AF65-F5344CB8AC3E}">
        <p14:creationId xmlns:p14="http://schemas.microsoft.com/office/powerpoint/2010/main" val="3714329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68639" y="639793"/>
            <a:ext cx="7606723" cy="492443"/>
          </a:xfrm>
        </p:spPr>
        <p:txBody>
          <a:bodyPr lIns="0" tIns="0" rIns="0" bIns="0"/>
          <a:lstStyle>
            <a:lvl1pPr>
              <a:defRPr sz="3200" b="1" i="0">
                <a:solidFill>
                  <a:srgbClr val="CC3300"/>
                </a:solidFill>
                <a:latin typeface="Verdana"/>
                <a:cs typeface="Verdana"/>
              </a:defRPr>
            </a:lvl1pPr>
          </a:lstStyle>
          <a:p>
            <a:endParaRPr/>
          </a:p>
        </p:txBody>
      </p:sp>
      <p:sp>
        <p:nvSpPr>
          <p:cNvPr id="3" name="Holder 3"/>
          <p:cNvSpPr>
            <a:spLocks noGrp="1"/>
          </p:cNvSpPr>
          <p:nvPr>
            <p:ph sz="half" idx="2"/>
          </p:nvPr>
        </p:nvSpPr>
        <p:spPr>
          <a:xfrm>
            <a:off x="457200" y="1577340"/>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5/4/2016</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300" b="0" i="0">
                <a:solidFill>
                  <a:schemeClr val="tx1"/>
                </a:solidFill>
                <a:latin typeface="Verdana"/>
                <a:cs typeface="Verdana"/>
              </a:defRPr>
            </a:lvl1pPr>
          </a:lstStyle>
          <a:p>
            <a:pPr marL="22794"/>
            <a:fld id="{81D60167-4931-47E6-BA6A-407CBD079E47}" type="slidenum">
              <a:rPr lang="en-US" spc="-9" smtClean="0">
                <a:solidFill>
                  <a:prstClr val="black"/>
                </a:solidFill>
              </a:rPr>
              <a:pPr marL="22794"/>
              <a:t>‹#›</a:t>
            </a:fld>
            <a:endParaRPr lang="en-US" spc="-9" dirty="0">
              <a:solidFill>
                <a:prstClr val="black"/>
              </a:solidFill>
            </a:endParaRPr>
          </a:p>
        </p:txBody>
      </p:sp>
    </p:spTree>
    <p:extLst>
      <p:ext uri="{BB962C8B-B14F-4D97-AF65-F5344CB8AC3E}">
        <p14:creationId xmlns:p14="http://schemas.microsoft.com/office/powerpoint/2010/main" val="3136451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68639" y="639793"/>
            <a:ext cx="7606723" cy="492443"/>
          </a:xfrm>
        </p:spPr>
        <p:txBody>
          <a:bodyPr lIns="0" tIns="0" rIns="0" bIns="0"/>
          <a:lstStyle>
            <a:lvl1pPr>
              <a:defRPr sz="3200" b="1" i="0">
                <a:solidFill>
                  <a:srgbClr val="CC3300"/>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5/4/2016</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300" b="0" i="0">
                <a:solidFill>
                  <a:schemeClr val="tx1"/>
                </a:solidFill>
                <a:latin typeface="Verdana"/>
                <a:cs typeface="Verdana"/>
              </a:defRPr>
            </a:lvl1pPr>
          </a:lstStyle>
          <a:p>
            <a:pPr marL="22794"/>
            <a:fld id="{81D60167-4931-47E6-BA6A-407CBD079E47}" type="slidenum">
              <a:rPr lang="en-US" spc="-9" smtClean="0">
                <a:solidFill>
                  <a:prstClr val="black"/>
                </a:solidFill>
              </a:rPr>
              <a:pPr marL="22794"/>
              <a:t>‹#›</a:t>
            </a:fld>
            <a:endParaRPr lang="en-US" spc="-9" dirty="0">
              <a:solidFill>
                <a:prstClr val="black"/>
              </a:solidFill>
            </a:endParaRPr>
          </a:p>
        </p:txBody>
      </p:sp>
    </p:spTree>
    <p:extLst>
      <p:ext uri="{BB962C8B-B14F-4D97-AF65-F5344CB8AC3E}">
        <p14:creationId xmlns:p14="http://schemas.microsoft.com/office/powerpoint/2010/main" val="776740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663988" y="1467972"/>
            <a:ext cx="5826124" cy="4762498"/>
          </a:xfrm>
          <a:prstGeom prst="rect">
            <a:avLst/>
          </a:prstGeom>
          <a:blipFill>
            <a:blip r:embed="rId2" cstate="print"/>
            <a:stretch>
              <a:fillRect/>
            </a:stretch>
          </a:blipFill>
        </p:spPr>
        <p:txBody>
          <a:bodyPr wrap="square" lIns="0" tIns="0" rIns="0" bIns="0" rtlCol="0"/>
          <a:lstStyle/>
          <a:p>
            <a:pPr defTabSz="820583"/>
            <a:endParaRPr sz="160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5/4/2016</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300" b="0" i="0">
                <a:solidFill>
                  <a:schemeClr val="tx1"/>
                </a:solidFill>
                <a:latin typeface="Verdana"/>
                <a:cs typeface="Verdana"/>
              </a:defRPr>
            </a:lvl1pPr>
          </a:lstStyle>
          <a:p>
            <a:pPr marL="22794"/>
            <a:fld id="{81D60167-4931-47E6-BA6A-407CBD079E47}" type="slidenum">
              <a:rPr lang="en-US" spc="-9" smtClean="0">
                <a:solidFill>
                  <a:prstClr val="black"/>
                </a:solidFill>
              </a:rPr>
              <a:pPr marL="22794"/>
              <a:t>‹#›</a:t>
            </a:fld>
            <a:endParaRPr lang="en-US" spc="-9" dirty="0">
              <a:solidFill>
                <a:prstClr val="black"/>
              </a:solidFill>
            </a:endParaRPr>
          </a:p>
        </p:txBody>
      </p:sp>
    </p:spTree>
    <p:extLst>
      <p:ext uri="{BB962C8B-B14F-4D97-AF65-F5344CB8AC3E}">
        <p14:creationId xmlns:p14="http://schemas.microsoft.com/office/powerpoint/2010/main" val="2174639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6"/>
          <p:cNvSpPr>
            <a:spLocks noChangeArrowheads="1"/>
          </p:cNvSpPr>
          <p:nvPr/>
        </p:nvSpPr>
        <p:spPr bwMode="auto">
          <a:xfrm>
            <a:off x="0" y="0"/>
            <a:ext cx="9144000" cy="1219200"/>
          </a:xfrm>
          <a:prstGeom prst="rect">
            <a:avLst/>
          </a:prstGeom>
          <a:solidFill>
            <a:srgbClr val="CCCCCC"/>
          </a:solidFill>
          <a:ln w="9525">
            <a:noFill/>
            <a:miter lim="800000"/>
            <a:headEnd/>
            <a:tailEnd/>
          </a:ln>
          <a:effectLst/>
        </p:spPr>
        <p:txBody>
          <a:bodyPr wrap="none" anchor="ctr"/>
          <a:lstStyle/>
          <a:p>
            <a:pPr defTabSz="914400" eaLnBrk="0" fontAlgn="base" hangingPunct="0">
              <a:spcBef>
                <a:spcPct val="0"/>
              </a:spcBef>
              <a:spcAft>
                <a:spcPct val="0"/>
              </a:spcAft>
              <a:defRPr/>
            </a:pPr>
            <a:endParaRPr kumimoji="1" lang="de-CH" sz="1400">
              <a:solidFill>
                <a:srgbClr val="000000"/>
              </a:solidFill>
              <a:latin typeface="Verdana" pitchFamily="34" charset="0"/>
            </a:endParaRPr>
          </a:p>
        </p:txBody>
      </p:sp>
      <p:sp>
        <p:nvSpPr>
          <p:cNvPr id="5" name="Rectangle 1037"/>
          <p:cNvSpPr>
            <a:spLocks noChangeArrowheads="1"/>
          </p:cNvSpPr>
          <p:nvPr/>
        </p:nvSpPr>
        <p:spPr bwMode="auto">
          <a:xfrm>
            <a:off x="0" y="836613"/>
            <a:ext cx="6721475" cy="381000"/>
          </a:xfrm>
          <a:prstGeom prst="rect">
            <a:avLst/>
          </a:prstGeom>
          <a:solidFill>
            <a:srgbClr val="334974"/>
          </a:solidFill>
          <a:ln w="9525">
            <a:noFill/>
            <a:miter lim="800000"/>
            <a:headEnd/>
            <a:tailEnd/>
          </a:ln>
          <a:effectLst/>
        </p:spPr>
        <p:txBody>
          <a:bodyPr wrap="none" anchor="ctr"/>
          <a:lstStyle/>
          <a:p>
            <a:pPr marL="396875" indent="-396875" defTabSz="914400" eaLnBrk="0" fontAlgn="base" hangingPunct="0">
              <a:spcBef>
                <a:spcPct val="0"/>
              </a:spcBef>
              <a:spcAft>
                <a:spcPct val="0"/>
              </a:spcAft>
              <a:defRPr/>
            </a:pPr>
            <a:endParaRPr kumimoji="1" lang="en-US" sz="1600" b="1" i="1">
              <a:solidFill>
                <a:srgbClr val="FFFFFF"/>
              </a:solidFill>
              <a:latin typeface="Verdana" pitchFamily="34" charset="0"/>
            </a:endParaRPr>
          </a:p>
        </p:txBody>
      </p:sp>
      <p:sp>
        <p:nvSpPr>
          <p:cNvPr id="6" name="Text Box 1058"/>
          <p:cNvSpPr txBox="1">
            <a:spLocks noChangeArrowheads="1"/>
          </p:cNvSpPr>
          <p:nvPr/>
        </p:nvSpPr>
        <p:spPr bwMode="auto">
          <a:xfrm>
            <a:off x="76200" y="134938"/>
            <a:ext cx="5935663" cy="557212"/>
          </a:xfrm>
          <a:prstGeom prst="rect">
            <a:avLst/>
          </a:prstGeom>
          <a:noFill/>
          <a:ln w="9525">
            <a:noFill/>
            <a:miter lim="800000"/>
            <a:headEnd type="none" w="sm" len="sm"/>
            <a:tailEnd type="none" w="sm" len="sm"/>
          </a:ln>
          <a:effectLst/>
        </p:spPr>
        <p:txBody>
          <a:bodyPr lIns="92075" tIns="46038" rIns="92075" bIns="46038">
            <a:spAutoFit/>
          </a:bodyPr>
          <a:lstStyle/>
          <a:p>
            <a:pPr defTabSz="762000" eaLnBrk="0" fontAlgn="base" hangingPunct="0">
              <a:lnSpc>
                <a:spcPct val="90000"/>
              </a:lnSpc>
              <a:spcBef>
                <a:spcPct val="50000"/>
              </a:spcBef>
              <a:spcAft>
                <a:spcPct val="0"/>
              </a:spcAft>
              <a:defRPr/>
            </a:pPr>
            <a:r>
              <a:rPr lang="en-US" sz="3400">
                <a:solidFill>
                  <a:srgbClr val="5F5F5F"/>
                </a:solidFill>
              </a:rPr>
              <a:t>Autonomous Mobile Robots</a:t>
            </a:r>
            <a:endParaRPr lang="en-US" sz="3400">
              <a:solidFill>
                <a:srgbClr val="FF0066"/>
              </a:solidFill>
            </a:endParaRPr>
          </a:p>
        </p:txBody>
      </p:sp>
      <p:sp>
        <p:nvSpPr>
          <p:cNvPr id="7" name="Text Box 4103"/>
          <p:cNvSpPr txBox="1">
            <a:spLocks noChangeArrowheads="1"/>
          </p:cNvSpPr>
          <p:nvPr userDrawn="1"/>
        </p:nvSpPr>
        <p:spPr bwMode="auto">
          <a:xfrm>
            <a:off x="5889625" y="6445250"/>
            <a:ext cx="3146425" cy="396875"/>
          </a:xfrm>
          <a:prstGeom prst="rect">
            <a:avLst/>
          </a:prstGeom>
          <a:noFill/>
          <a:ln w="9525" algn="ctr">
            <a:noFill/>
            <a:miter lim="800000"/>
            <a:headEnd/>
            <a:tailEnd/>
          </a:ln>
          <a:effectLst/>
        </p:spPr>
        <p:txBody>
          <a:bodyPr wrap="none">
            <a:spAutoFit/>
          </a:bodyPr>
          <a:lstStyle/>
          <a:p>
            <a:pPr marL="396875" indent="-396875" defTabSz="914400" eaLnBrk="0" fontAlgn="base" hangingPunct="0">
              <a:spcBef>
                <a:spcPct val="0"/>
              </a:spcBef>
              <a:spcAft>
                <a:spcPct val="0"/>
              </a:spcAft>
              <a:defRPr/>
            </a:pPr>
            <a:r>
              <a:rPr kumimoji="1" lang="en-US" sz="2000" i="1">
                <a:solidFill>
                  <a:srgbClr val="969696"/>
                </a:solidFill>
              </a:rPr>
              <a:t>Autonomous Systems Lab</a:t>
            </a:r>
          </a:p>
        </p:txBody>
      </p:sp>
      <p:pic>
        <p:nvPicPr>
          <p:cNvPr id="8" name="Picture 4104" descr="ASL_Logo_gray_tran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388" y="134938"/>
            <a:ext cx="18351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108"/>
          <p:cNvGrpSpPr>
            <a:grpSpLocks/>
          </p:cNvGrpSpPr>
          <p:nvPr userDrawn="1"/>
        </p:nvGrpSpPr>
        <p:grpSpPr bwMode="auto">
          <a:xfrm>
            <a:off x="90488" y="6445250"/>
            <a:ext cx="1601787" cy="439738"/>
            <a:chOff x="22" y="3652"/>
            <a:chExt cx="1009" cy="277"/>
          </a:xfrm>
        </p:grpSpPr>
        <p:sp>
          <p:nvSpPr>
            <p:cNvPr id="10" name="Freeform 4106"/>
            <p:cNvSpPr>
              <a:spLocks/>
            </p:cNvSpPr>
            <p:nvPr userDrawn="1"/>
          </p:nvSpPr>
          <p:spPr bwMode="auto">
            <a:xfrm>
              <a:off x="22" y="3652"/>
              <a:ext cx="570" cy="209"/>
            </a:xfrm>
            <a:custGeom>
              <a:avLst/>
              <a:gdLst/>
              <a:ahLst/>
              <a:cxnLst>
                <a:cxn ang="0">
                  <a:pos x="9" y="1127"/>
                </a:cxn>
                <a:cxn ang="0">
                  <a:pos x="240" y="2"/>
                </a:cxn>
                <a:cxn ang="0">
                  <a:pos x="2656" y="2"/>
                </a:cxn>
                <a:cxn ang="0">
                  <a:pos x="2566" y="436"/>
                </a:cxn>
                <a:cxn ang="0">
                  <a:pos x="2830" y="436"/>
                </a:cxn>
                <a:cxn ang="0">
                  <a:pos x="2922" y="0"/>
                </a:cxn>
                <a:cxn ang="0">
                  <a:pos x="3296" y="2"/>
                </a:cxn>
                <a:cxn ang="0">
                  <a:pos x="3052" y="1176"/>
                </a:cxn>
                <a:cxn ang="0">
                  <a:pos x="2678" y="1176"/>
                </a:cxn>
                <a:cxn ang="0">
                  <a:pos x="2772" y="714"/>
                </a:cxn>
                <a:cxn ang="0">
                  <a:pos x="2510" y="716"/>
                </a:cxn>
                <a:cxn ang="0">
                  <a:pos x="2412" y="1176"/>
                </a:cxn>
                <a:cxn ang="0">
                  <a:pos x="2026" y="1176"/>
                </a:cxn>
                <a:cxn ang="0">
                  <a:pos x="2206" y="298"/>
                </a:cxn>
                <a:cxn ang="0">
                  <a:pos x="1860" y="300"/>
                </a:cxn>
                <a:cxn ang="0">
                  <a:pos x="1680" y="1176"/>
                </a:cxn>
                <a:cxn ang="0">
                  <a:pos x="1284" y="1178"/>
                </a:cxn>
                <a:cxn ang="0">
                  <a:pos x="1468" y="299"/>
                </a:cxn>
                <a:cxn ang="0">
                  <a:pos x="582" y="298"/>
                </a:cxn>
                <a:cxn ang="0">
                  <a:pos x="548" y="452"/>
                </a:cxn>
                <a:cxn ang="0">
                  <a:pos x="1095" y="454"/>
                </a:cxn>
                <a:cxn ang="0">
                  <a:pos x="1040" y="716"/>
                </a:cxn>
                <a:cxn ang="0">
                  <a:pos x="496" y="714"/>
                </a:cxn>
                <a:cxn ang="0">
                  <a:pos x="464" y="872"/>
                </a:cxn>
                <a:cxn ang="0">
                  <a:pos x="1030" y="872"/>
                </a:cxn>
                <a:cxn ang="0">
                  <a:pos x="968" y="1176"/>
                </a:cxn>
                <a:cxn ang="0">
                  <a:pos x="0" y="1178"/>
                </a:cxn>
                <a:cxn ang="0">
                  <a:pos x="9" y="1127"/>
                </a:cxn>
              </a:cxnLst>
              <a:rect l="0" t="0" r="r" b="b"/>
              <a:pathLst>
                <a:path w="3296" h="1178">
                  <a:moveTo>
                    <a:pt x="9" y="1127"/>
                  </a:moveTo>
                  <a:lnTo>
                    <a:pt x="240" y="2"/>
                  </a:lnTo>
                  <a:lnTo>
                    <a:pt x="2656" y="2"/>
                  </a:lnTo>
                  <a:lnTo>
                    <a:pt x="2566" y="436"/>
                  </a:lnTo>
                  <a:lnTo>
                    <a:pt x="2830" y="436"/>
                  </a:lnTo>
                  <a:lnTo>
                    <a:pt x="2922" y="0"/>
                  </a:lnTo>
                  <a:lnTo>
                    <a:pt x="3296" y="2"/>
                  </a:lnTo>
                  <a:lnTo>
                    <a:pt x="3052" y="1176"/>
                  </a:lnTo>
                  <a:lnTo>
                    <a:pt x="2678" y="1176"/>
                  </a:lnTo>
                  <a:lnTo>
                    <a:pt x="2772" y="714"/>
                  </a:lnTo>
                  <a:lnTo>
                    <a:pt x="2510" y="716"/>
                  </a:lnTo>
                  <a:lnTo>
                    <a:pt x="2412" y="1176"/>
                  </a:lnTo>
                  <a:lnTo>
                    <a:pt x="2026" y="1176"/>
                  </a:lnTo>
                  <a:lnTo>
                    <a:pt x="2206" y="298"/>
                  </a:lnTo>
                  <a:lnTo>
                    <a:pt x="1860" y="300"/>
                  </a:lnTo>
                  <a:lnTo>
                    <a:pt x="1680" y="1176"/>
                  </a:lnTo>
                  <a:lnTo>
                    <a:pt x="1284" y="1178"/>
                  </a:lnTo>
                  <a:lnTo>
                    <a:pt x="1468" y="299"/>
                  </a:lnTo>
                  <a:lnTo>
                    <a:pt x="582" y="298"/>
                  </a:lnTo>
                  <a:lnTo>
                    <a:pt x="548" y="452"/>
                  </a:lnTo>
                  <a:lnTo>
                    <a:pt x="1095" y="454"/>
                  </a:lnTo>
                  <a:lnTo>
                    <a:pt x="1040" y="716"/>
                  </a:lnTo>
                  <a:lnTo>
                    <a:pt x="496" y="714"/>
                  </a:lnTo>
                  <a:lnTo>
                    <a:pt x="464" y="872"/>
                  </a:lnTo>
                  <a:lnTo>
                    <a:pt x="1030" y="872"/>
                  </a:lnTo>
                  <a:lnTo>
                    <a:pt x="968" y="1176"/>
                  </a:lnTo>
                  <a:lnTo>
                    <a:pt x="0" y="1178"/>
                  </a:lnTo>
                  <a:lnTo>
                    <a:pt x="9" y="1127"/>
                  </a:lnTo>
                  <a:close/>
                </a:path>
              </a:pathLst>
            </a:custGeom>
            <a:solidFill>
              <a:srgbClr val="777777"/>
            </a:solidFill>
            <a:ln w="9525" cap="flat" cmpd="sng">
              <a:noFill/>
              <a:prstDash val="solid"/>
              <a:round/>
              <a:headEnd/>
              <a:tailEnd/>
            </a:ln>
            <a:effectLst/>
          </p:spPr>
          <p:txBody>
            <a:bodyPr lIns="92075" tIns="46038" rIns="92075" bIns="46038"/>
            <a:lstStyle/>
            <a:p>
              <a:pPr defTabSz="914400" eaLnBrk="0" fontAlgn="base" hangingPunct="0">
                <a:spcBef>
                  <a:spcPct val="0"/>
                </a:spcBef>
                <a:spcAft>
                  <a:spcPct val="0"/>
                </a:spcAft>
                <a:defRPr/>
              </a:pPr>
              <a:endParaRPr kumimoji="1" lang="de-CH" sz="1400">
                <a:solidFill>
                  <a:srgbClr val="000000"/>
                </a:solidFill>
                <a:latin typeface="Verdana" pitchFamily="34" charset="0"/>
              </a:endParaRPr>
            </a:p>
          </p:txBody>
        </p:sp>
        <p:sp>
          <p:nvSpPr>
            <p:cNvPr id="11" name="Text Box 4107"/>
            <p:cNvSpPr txBox="1">
              <a:spLocks noChangeArrowheads="1"/>
            </p:cNvSpPr>
            <p:nvPr userDrawn="1"/>
          </p:nvSpPr>
          <p:spPr bwMode="auto">
            <a:xfrm>
              <a:off x="532" y="3698"/>
              <a:ext cx="499" cy="231"/>
            </a:xfrm>
            <a:prstGeom prst="rect">
              <a:avLst/>
            </a:prstGeom>
            <a:noFill/>
            <a:ln w="9525" algn="ctr">
              <a:noFill/>
              <a:miter lim="800000"/>
              <a:headEnd/>
              <a:tailEnd/>
            </a:ln>
            <a:effectLst/>
          </p:spPr>
          <p:txBody>
            <a:bodyPr wrap="none" lIns="92075" tIns="46038" rIns="92075" bIns="46038">
              <a:spAutoFit/>
            </a:bodyPr>
            <a:lstStyle/>
            <a:p>
              <a:pPr marL="285750" indent="-285750" defTabSz="914400" eaLnBrk="0" fontAlgn="base" hangingPunct="0">
                <a:spcBef>
                  <a:spcPct val="20000"/>
                </a:spcBef>
                <a:spcAft>
                  <a:spcPct val="0"/>
                </a:spcAft>
                <a:buClr>
                  <a:srgbClr val="FF9933"/>
                </a:buClr>
                <a:buSzPct val="115000"/>
                <a:buFont typeface="Wingdings" pitchFamily="2" charset="2"/>
                <a:buNone/>
                <a:defRPr/>
              </a:pPr>
              <a:r>
                <a:rPr lang="en-US" b="1" i="1">
                  <a:solidFill>
                    <a:srgbClr val="777777"/>
                  </a:solidFill>
                  <a:latin typeface="ETH Light" pitchFamily="2" charset="0"/>
                </a:rPr>
                <a:t>Zürich</a:t>
              </a:r>
            </a:p>
          </p:txBody>
        </p:sp>
      </p:grpSp>
      <p:sp>
        <p:nvSpPr>
          <p:cNvPr id="234498" name="Rectangle 1026"/>
          <p:cNvSpPr>
            <a:spLocks noGrp="1" noChangeArrowheads="1"/>
          </p:cNvSpPr>
          <p:nvPr>
            <p:ph type="ctrTitle"/>
          </p:nvPr>
        </p:nvSpPr>
        <p:spPr>
          <a:xfrm>
            <a:off x="179388" y="2976563"/>
            <a:ext cx="6553200" cy="1905000"/>
          </a:xfrm>
          <a:noFill/>
        </p:spPr>
        <p:txBody>
          <a:bodyPr tIns="47887" rIns="0" bIns="47887" anchor="b"/>
          <a:lstStyle>
            <a:lvl1pPr algn="r" defTabSz="957263">
              <a:lnSpc>
                <a:spcPct val="100000"/>
              </a:lnSpc>
              <a:defRPr sz="4400" b="1"/>
            </a:lvl1pPr>
          </a:lstStyle>
          <a:p>
            <a:r>
              <a:rPr lang="en-US"/>
              <a:t>Titel</a:t>
            </a:r>
          </a:p>
        </p:txBody>
      </p:sp>
      <p:sp>
        <p:nvSpPr>
          <p:cNvPr id="234499" name="Rectangle 1027"/>
          <p:cNvSpPr>
            <a:spLocks noGrp="1" noChangeArrowheads="1"/>
          </p:cNvSpPr>
          <p:nvPr>
            <p:ph type="subTitle" idx="1"/>
          </p:nvPr>
        </p:nvSpPr>
        <p:spPr>
          <a:xfrm>
            <a:off x="179388" y="4992688"/>
            <a:ext cx="6553200" cy="1316037"/>
          </a:xfrm>
        </p:spPr>
        <p:txBody>
          <a:bodyPr tIns="47887" bIns="47887" anchor="b"/>
          <a:lstStyle>
            <a:lvl1pPr marL="0" indent="0" algn="r" defTabSz="957263">
              <a:buClr>
                <a:srgbClr val="5F5F5F"/>
              </a:buClr>
              <a:buFontTx/>
              <a:buNone/>
              <a:defRPr b="1" i="1">
                <a:solidFill>
                  <a:srgbClr val="BE7882"/>
                </a:solidFill>
              </a:defRPr>
            </a:lvl1pPr>
          </a:lstStyle>
          <a:p>
            <a:endParaRPr lang="en-US"/>
          </a:p>
        </p:txBody>
      </p:sp>
    </p:spTree>
    <p:extLst>
      <p:ext uri="{BB962C8B-B14F-4D97-AF65-F5344CB8AC3E}">
        <p14:creationId xmlns:p14="http://schemas.microsoft.com/office/powerpoint/2010/main" val="173818446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29C2581B-613B-4B25-965D-0B34BAC0F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081576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DEC6D3DA-3440-4009-B726-0F78045AAE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6780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94AE4C-14A8-4E02-8DDC-049927DAA75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91D0-9A99-4AFB-84A9-27A37EF5D705}" type="slidenum">
              <a:rPr lang="en-US" smtClean="0"/>
              <a:t>‹#›</a:t>
            </a:fld>
            <a:endParaRPr lang="en-US"/>
          </a:p>
        </p:txBody>
      </p:sp>
    </p:spTree>
    <p:extLst>
      <p:ext uri="{BB962C8B-B14F-4D97-AF65-F5344CB8AC3E}">
        <p14:creationId xmlns:p14="http://schemas.microsoft.com/office/powerpoint/2010/main" val="2202703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395288" y="1019175"/>
            <a:ext cx="4221162" cy="5649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768850" y="1019175"/>
            <a:ext cx="4222750" cy="5649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E3511D49-8BAC-47CE-822C-FC0E433A8F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382519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Footer Placeholder 6"/>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8" name="Slide Number Placeholder 7"/>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D3531C84-66CB-42FC-B1CA-DC6D9BD0F3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308539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Footer Placeholder 2"/>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4" name="Slide Number Placeholder 3"/>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80CAC36C-A6E0-413E-A652-C3DB75FBF1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317470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3" name="Slide Number Placeholder 2"/>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CBFE9040-D17C-4A18-8CE9-F9CED767A7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470091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8358C017-508F-41B6-B901-08B87C6172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917605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4B2FA584-BCB3-4101-BF6E-F825E9C5DA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12053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79453510-A24B-4894-9529-B73D997332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001897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460375"/>
            <a:ext cx="2185987" cy="6208713"/>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395288" y="460375"/>
            <a:ext cx="6410325" cy="6208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94589CC2-B2BC-4456-A8DB-394FA51B002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38474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576263" y="460375"/>
            <a:ext cx="8567737" cy="447675"/>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95288" y="1019175"/>
            <a:ext cx="4221162" cy="564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Media Placeholder 3"/>
          <p:cNvSpPr>
            <a:spLocks noGrp="1"/>
          </p:cNvSpPr>
          <p:nvPr>
            <p:ph type="media" sz="half" idx="2"/>
          </p:nvPr>
        </p:nvSpPr>
        <p:spPr>
          <a:xfrm>
            <a:off x="4768850" y="1019175"/>
            <a:ext cx="4222750" cy="5649913"/>
          </a:xfrm>
        </p:spPr>
        <p:txBody>
          <a:bodyPr/>
          <a:lstStyle/>
          <a:p>
            <a:pPr lvl="0"/>
            <a:endParaRPr lang="de-CH" noProof="0" smtClean="0"/>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328170E9-E007-456C-A92C-E7CC0E9D1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679896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3" y="460375"/>
            <a:ext cx="8567737" cy="447675"/>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95288" y="1019175"/>
            <a:ext cx="4221162" cy="564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768850" y="1019175"/>
            <a:ext cx="4222750" cy="564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9078393A-5882-481D-BAFB-59E7B742B1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663117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4AE4C-14A8-4E02-8DDC-049927DAA75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91D0-9A99-4AFB-84A9-27A37EF5D705}" type="slidenum">
              <a:rPr lang="en-US" smtClean="0"/>
              <a:t>‹#›</a:t>
            </a:fld>
            <a:endParaRPr lang="en-US"/>
          </a:p>
        </p:txBody>
      </p:sp>
    </p:spTree>
    <p:extLst>
      <p:ext uri="{BB962C8B-B14F-4D97-AF65-F5344CB8AC3E}">
        <p14:creationId xmlns:p14="http://schemas.microsoft.com/office/powerpoint/2010/main" val="890621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3" y="460375"/>
            <a:ext cx="8567737" cy="447675"/>
          </a:xfrm>
        </p:spPr>
        <p:txBody>
          <a:bodyPr/>
          <a:lstStyle/>
          <a:p>
            <a:r>
              <a:rPr lang="en-US" smtClean="0"/>
              <a:t>Click to edit Master title style</a:t>
            </a:r>
            <a:endParaRPr lang="de-CH"/>
          </a:p>
        </p:txBody>
      </p:sp>
      <p:sp>
        <p:nvSpPr>
          <p:cNvPr id="3" name="Content Placeholder 2"/>
          <p:cNvSpPr>
            <a:spLocks noGrp="1"/>
          </p:cNvSpPr>
          <p:nvPr>
            <p:ph sz="half" idx="1"/>
          </p:nvPr>
        </p:nvSpPr>
        <p:spPr>
          <a:xfrm>
            <a:off x="395288" y="1019175"/>
            <a:ext cx="4221162" cy="564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quarter" idx="2"/>
          </p:nvPr>
        </p:nvSpPr>
        <p:spPr>
          <a:xfrm>
            <a:off x="4768850" y="1019175"/>
            <a:ext cx="4222750" cy="274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Content Placeholder 4"/>
          <p:cNvSpPr>
            <a:spLocks noGrp="1"/>
          </p:cNvSpPr>
          <p:nvPr>
            <p:ph sz="quarter" idx="3"/>
          </p:nvPr>
        </p:nvSpPr>
        <p:spPr>
          <a:xfrm>
            <a:off x="4768850" y="3919538"/>
            <a:ext cx="4222750" cy="2749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Footer Placeholder 5"/>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7" name="Slide Number Placeholder 6"/>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95D2C25D-CB1B-4FEB-BB64-4D0CBED9FBE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90256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6"/>
          <p:cNvSpPr>
            <a:spLocks noChangeArrowheads="1"/>
          </p:cNvSpPr>
          <p:nvPr/>
        </p:nvSpPr>
        <p:spPr bwMode="auto">
          <a:xfrm>
            <a:off x="0" y="0"/>
            <a:ext cx="9144000" cy="1219200"/>
          </a:xfrm>
          <a:prstGeom prst="rect">
            <a:avLst/>
          </a:prstGeom>
          <a:solidFill>
            <a:srgbClr val="CCCCCC"/>
          </a:solidFill>
          <a:ln w="9525">
            <a:noFill/>
            <a:miter lim="800000"/>
            <a:headEnd/>
            <a:tailEnd/>
          </a:ln>
          <a:effectLst/>
        </p:spPr>
        <p:txBody>
          <a:bodyPr wrap="none" anchor="ctr"/>
          <a:lstStyle/>
          <a:p>
            <a:pPr defTabSz="914400" eaLnBrk="0" fontAlgn="base" hangingPunct="0">
              <a:spcBef>
                <a:spcPct val="0"/>
              </a:spcBef>
              <a:spcAft>
                <a:spcPct val="0"/>
              </a:spcAft>
              <a:defRPr/>
            </a:pPr>
            <a:endParaRPr kumimoji="1" lang="de-CH" sz="1400">
              <a:solidFill>
                <a:srgbClr val="000000"/>
              </a:solidFill>
              <a:latin typeface="Verdana" pitchFamily="34" charset="0"/>
            </a:endParaRPr>
          </a:p>
        </p:txBody>
      </p:sp>
      <p:sp>
        <p:nvSpPr>
          <p:cNvPr id="5" name="Rectangle 1037"/>
          <p:cNvSpPr>
            <a:spLocks noChangeArrowheads="1"/>
          </p:cNvSpPr>
          <p:nvPr/>
        </p:nvSpPr>
        <p:spPr bwMode="auto">
          <a:xfrm>
            <a:off x="0" y="836613"/>
            <a:ext cx="6721475" cy="381000"/>
          </a:xfrm>
          <a:prstGeom prst="rect">
            <a:avLst/>
          </a:prstGeom>
          <a:solidFill>
            <a:srgbClr val="334974"/>
          </a:solidFill>
          <a:ln w="9525">
            <a:noFill/>
            <a:miter lim="800000"/>
            <a:headEnd/>
            <a:tailEnd/>
          </a:ln>
          <a:effectLst/>
        </p:spPr>
        <p:txBody>
          <a:bodyPr wrap="none" anchor="ctr"/>
          <a:lstStyle/>
          <a:p>
            <a:pPr marL="396875" indent="-396875" defTabSz="914400" eaLnBrk="0" fontAlgn="base" hangingPunct="0">
              <a:spcBef>
                <a:spcPct val="0"/>
              </a:spcBef>
              <a:spcAft>
                <a:spcPct val="0"/>
              </a:spcAft>
              <a:defRPr/>
            </a:pPr>
            <a:endParaRPr kumimoji="1" lang="en-US" sz="1600" b="1" i="1">
              <a:solidFill>
                <a:srgbClr val="FFFFFF"/>
              </a:solidFill>
              <a:latin typeface="Verdana" pitchFamily="34" charset="0"/>
            </a:endParaRPr>
          </a:p>
        </p:txBody>
      </p:sp>
      <p:sp>
        <p:nvSpPr>
          <p:cNvPr id="6" name="Text Box 1058"/>
          <p:cNvSpPr txBox="1">
            <a:spLocks noChangeArrowheads="1"/>
          </p:cNvSpPr>
          <p:nvPr/>
        </p:nvSpPr>
        <p:spPr bwMode="auto">
          <a:xfrm>
            <a:off x="76200" y="134938"/>
            <a:ext cx="5935663" cy="557212"/>
          </a:xfrm>
          <a:prstGeom prst="rect">
            <a:avLst/>
          </a:prstGeom>
          <a:noFill/>
          <a:ln w="9525">
            <a:noFill/>
            <a:miter lim="800000"/>
            <a:headEnd type="none" w="sm" len="sm"/>
            <a:tailEnd type="none" w="sm" len="sm"/>
          </a:ln>
          <a:effectLst/>
        </p:spPr>
        <p:txBody>
          <a:bodyPr lIns="92075" tIns="46038" rIns="92075" bIns="46038">
            <a:spAutoFit/>
          </a:bodyPr>
          <a:lstStyle/>
          <a:p>
            <a:pPr defTabSz="762000" eaLnBrk="0" fontAlgn="base" hangingPunct="0">
              <a:lnSpc>
                <a:spcPct val="90000"/>
              </a:lnSpc>
              <a:spcBef>
                <a:spcPct val="50000"/>
              </a:spcBef>
              <a:spcAft>
                <a:spcPct val="0"/>
              </a:spcAft>
              <a:defRPr/>
            </a:pPr>
            <a:r>
              <a:rPr lang="en-US" sz="3400">
                <a:solidFill>
                  <a:srgbClr val="5F5F5F"/>
                </a:solidFill>
              </a:rPr>
              <a:t>Autonomous Mobile Robots</a:t>
            </a:r>
            <a:endParaRPr lang="en-US" sz="3400">
              <a:solidFill>
                <a:srgbClr val="FF0066"/>
              </a:solidFill>
            </a:endParaRPr>
          </a:p>
        </p:txBody>
      </p:sp>
      <p:sp>
        <p:nvSpPr>
          <p:cNvPr id="7" name="Text Box 4103"/>
          <p:cNvSpPr txBox="1">
            <a:spLocks noChangeArrowheads="1"/>
          </p:cNvSpPr>
          <p:nvPr userDrawn="1"/>
        </p:nvSpPr>
        <p:spPr bwMode="auto">
          <a:xfrm>
            <a:off x="5889625" y="6445250"/>
            <a:ext cx="3146425" cy="396875"/>
          </a:xfrm>
          <a:prstGeom prst="rect">
            <a:avLst/>
          </a:prstGeom>
          <a:noFill/>
          <a:ln w="9525" algn="ctr">
            <a:noFill/>
            <a:miter lim="800000"/>
            <a:headEnd/>
            <a:tailEnd/>
          </a:ln>
          <a:effectLst/>
        </p:spPr>
        <p:txBody>
          <a:bodyPr wrap="none">
            <a:spAutoFit/>
          </a:bodyPr>
          <a:lstStyle/>
          <a:p>
            <a:pPr marL="396875" indent="-396875" defTabSz="914400" eaLnBrk="0" fontAlgn="base" hangingPunct="0">
              <a:spcBef>
                <a:spcPct val="0"/>
              </a:spcBef>
              <a:spcAft>
                <a:spcPct val="0"/>
              </a:spcAft>
              <a:defRPr/>
            </a:pPr>
            <a:r>
              <a:rPr kumimoji="1" lang="en-US" sz="2000" i="1">
                <a:solidFill>
                  <a:srgbClr val="969696"/>
                </a:solidFill>
              </a:rPr>
              <a:t>Autonomous Systems Lab</a:t>
            </a:r>
          </a:p>
        </p:txBody>
      </p:sp>
      <p:pic>
        <p:nvPicPr>
          <p:cNvPr id="8" name="Picture 4104" descr="ASL_Logo_gray_tran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388" y="134938"/>
            <a:ext cx="18351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108"/>
          <p:cNvGrpSpPr>
            <a:grpSpLocks/>
          </p:cNvGrpSpPr>
          <p:nvPr userDrawn="1"/>
        </p:nvGrpSpPr>
        <p:grpSpPr bwMode="auto">
          <a:xfrm>
            <a:off x="90488" y="6445250"/>
            <a:ext cx="1601787" cy="439738"/>
            <a:chOff x="22" y="3652"/>
            <a:chExt cx="1009" cy="277"/>
          </a:xfrm>
        </p:grpSpPr>
        <p:sp>
          <p:nvSpPr>
            <p:cNvPr id="10" name="Freeform 4106"/>
            <p:cNvSpPr>
              <a:spLocks/>
            </p:cNvSpPr>
            <p:nvPr userDrawn="1"/>
          </p:nvSpPr>
          <p:spPr bwMode="auto">
            <a:xfrm>
              <a:off x="22" y="3652"/>
              <a:ext cx="570" cy="209"/>
            </a:xfrm>
            <a:custGeom>
              <a:avLst/>
              <a:gdLst/>
              <a:ahLst/>
              <a:cxnLst>
                <a:cxn ang="0">
                  <a:pos x="9" y="1127"/>
                </a:cxn>
                <a:cxn ang="0">
                  <a:pos x="240" y="2"/>
                </a:cxn>
                <a:cxn ang="0">
                  <a:pos x="2656" y="2"/>
                </a:cxn>
                <a:cxn ang="0">
                  <a:pos x="2566" y="436"/>
                </a:cxn>
                <a:cxn ang="0">
                  <a:pos x="2830" y="436"/>
                </a:cxn>
                <a:cxn ang="0">
                  <a:pos x="2922" y="0"/>
                </a:cxn>
                <a:cxn ang="0">
                  <a:pos x="3296" y="2"/>
                </a:cxn>
                <a:cxn ang="0">
                  <a:pos x="3052" y="1176"/>
                </a:cxn>
                <a:cxn ang="0">
                  <a:pos x="2678" y="1176"/>
                </a:cxn>
                <a:cxn ang="0">
                  <a:pos x="2772" y="714"/>
                </a:cxn>
                <a:cxn ang="0">
                  <a:pos x="2510" y="716"/>
                </a:cxn>
                <a:cxn ang="0">
                  <a:pos x="2412" y="1176"/>
                </a:cxn>
                <a:cxn ang="0">
                  <a:pos x="2026" y="1176"/>
                </a:cxn>
                <a:cxn ang="0">
                  <a:pos x="2206" y="298"/>
                </a:cxn>
                <a:cxn ang="0">
                  <a:pos x="1860" y="300"/>
                </a:cxn>
                <a:cxn ang="0">
                  <a:pos x="1680" y="1176"/>
                </a:cxn>
                <a:cxn ang="0">
                  <a:pos x="1284" y="1178"/>
                </a:cxn>
                <a:cxn ang="0">
                  <a:pos x="1468" y="299"/>
                </a:cxn>
                <a:cxn ang="0">
                  <a:pos x="582" y="298"/>
                </a:cxn>
                <a:cxn ang="0">
                  <a:pos x="548" y="452"/>
                </a:cxn>
                <a:cxn ang="0">
                  <a:pos x="1095" y="454"/>
                </a:cxn>
                <a:cxn ang="0">
                  <a:pos x="1040" y="716"/>
                </a:cxn>
                <a:cxn ang="0">
                  <a:pos x="496" y="714"/>
                </a:cxn>
                <a:cxn ang="0">
                  <a:pos x="464" y="872"/>
                </a:cxn>
                <a:cxn ang="0">
                  <a:pos x="1030" y="872"/>
                </a:cxn>
                <a:cxn ang="0">
                  <a:pos x="968" y="1176"/>
                </a:cxn>
                <a:cxn ang="0">
                  <a:pos x="0" y="1178"/>
                </a:cxn>
                <a:cxn ang="0">
                  <a:pos x="9" y="1127"/>
                </a:cxn>
              </a:cxnLst>
              <a:rect l="0" t="0" r="r" b="b"/>
              <a:pathLst>
                <a:path w="3296" h="1178">
                  <a:moveTo>
                    <a:pt x="9" y="1127"/>
                  </a:moveTo>
                  <a:lnTo>
                    <a:pt x="240" y="2"/>
                  </a:lnTo>
                  <a:lnTo>
                    <a:pt x="2656" y="2"/>
                  </a:lnTo>
                  <a:lnTo>
                    <a:pt x="2566" y="436"/>
                  </a:lnTo>
                  <a:lnTo>
                    <a:pt x="2830" y="436"/>
                  </a:lnTo>
                  <a:lnTo>
                    <a:pt x="2922" y="0"/>
                  </a:lnTo>
                  <a:lnTo>
                    <a:pt x="3296" y="2"/>
                  </a:lnTo>
                  <a:lnTo>
                    <a:pt x="3052" y="1176"/>
                  </a:lnTo>
                  <a:lnTo>
                    <a:pt x="2678" y="1176"/>
                  </a:lnTo>
                  <a:lnTo>
                    <a:pt x="2772" y="714"/>
                  </a:lnTo>
                  <a:lnTo>
                    <a:pt x="2510" y="716"/>
                  </a:lnTo>
                  <a:lnTo>
                    <a:pt x="2412" y="1176"/>
                  </a:lnTo>
                  <a:lnTo>
                    <a:pt x="2026" y="1176"/>
                  </a:lnTo>
                  <a:lnTo>
                    <a:pt x="2206" y="298"/>
                  </a:lnTo>
                  <a:lnTo>
                    <a:pt x="1860" y="300"/>
                  </a:lnTo>
                  <a:lnTo>
                    <a:pt x="1680" y="1176"/>
                  </a:lnTo>
                  <a:lnTo>
                    <a:pt x="1284" y="1178"/>
                  </a:lnTo>
                  <a:lnTo>
                    <a:pt x="1468" y="299"/>
                  </a:lnTo>
                  <a:lnTo>
                    <a:pt x="582" y="298"/>
                  </a:lnTo>
                  <a:lnTo>
                    <a:pt x="548" y="452"/>
                  </a:lnTo>
                  <a:lnTo>
                    <a:pt x="1095" y="454"/>
                  </a:lnTo>
                  <a:lnTo>
                    <a:pt x="1040" y="716"/>
                  </a:lnTo>
                  <a:lnTo>
                    <a:pt x="496" y="714"/>
                  </a:lnTo>
                  <a:lnTo>
                    <a:pt x="464" y="872"/>
                  </a:lnTo>
                  <a:lnTo>
                    <a:pt x="1030" y="872"/>
                  </a:lnTo>
                  <a:lnTo>
                    <a:pt x="968" y="1176"/>
                  </a:lnTo>
                  <a:lnTo>
                    <a:pt x="0" y="1178"/>
                  </a:lnTo>
                  <a:lnTo>
                    <a:pt x="9" y="1127"/>
                  </a:lnTo>
                  <a:close/>
                </a:path>
              </a:pathLst>
            </a:custGeom>
            <a:solidFill>
              <a:srgbClr val="777777"/>
            </a:solidFill>
            <a:ln w="9525" cap="flat" cmpd="sng">
              <a:noFill/>
              <a:prstDash val="solid"/>
              <a:round/>
              <a:headEnd/>
              <a:tailEnd/>
            </a:ln>
            <a:effectLst/>
          </p:spPr>
          <p:txBody>
            <a:bodyPr lIns="92075" tIns="46038" rIns="92075" bIns="46038"/>
            <a:lstStyle/>
            <a:p>
              <a:pPr defTabSz="914400" eaLnBrk="0" fontAlgn="base" hangingPunct="0">
                <a:spcBef>
                  <a:spcPct val="0"/>
                </a:spcBef>
                <a:spcAft>
                  <a:spcPct val="0"/>
                </a:spcAft>
                <a:defRPr/>
              </a:pPr>
              <a:endParaRPr kumimoji="1" lang="de-CH" sz="1400">
                <a:solidFill>
                  <a:srgbClr val="000000"/>
                </a:solidFill>
                <a:latin typeface="Verdana" pitchFamily="34" charset="0"/>
              </a:endParaRPr>
            </a:p>
          </p:txBody>
        </p:sp>
        <p:sp>
          <p:nvSpPr>
            <p:cNvPr id="11" name="Text Box 4107"/>
            <p:cNvSpPr txBox="1">
              <a:spLocks noChangeArrowheads="1"/>
            </p:cNvSpPr>
            <p:nvPr userDrawn="1"/>
          </p:nvSpPr>
          <p:spPr bwMode="auto">
            <a:xfrm>
              <a:off x="532" y="3698"/>
              <a:ext cx="499" cy="231"/>
            </a:xfrm>
            <a:prstGeom prst="rect">
              <a:avLst/>
            </a:prstGeom>
            <a:noFill/>
            <a:ln w="9525" algn="ctr">
              <a:noFill/>
              <a:miter lim="800000"/>
              <a:headEnd/>
              <a:tailEnd/>
            </a:ln>
            <a:effectLst/>
          </p:spPr>
          <p:txBody>
            <a:bodyPr wrap="none" lIns="92075" tIns="46038" rIns="92075" bIns="46038">
              <a:spAutoFit/>
            </a:bodyPr>
            <a:lstStyle/>
            <a:p>
              <a:pPr marL="285750" indent="-285750" defTabSz="914400" eaLnBrk="0" fontAlgn="base" hangingPunct="0">
                <a:spcBef>
                  <a:spcPct val="20000"/>
                </a:spcBef>
                <a:spcAft>
                  <a:spcPct val="0"/>
                </a:spcAft>
                <a:buClr>
                  <a:srgbClr val="FF9933"/>
                </a:buClr>
                <a:buSzPct val="115000"/>
                <a:buFont typeface="Wingdings" pitchFamily="2" charset="2"/>
                <a:buNone/>
                <a:defRPr/>
              </a:pPr>
              <a:r>
                <a:rPr lang="en-US" b="1" i="1">
                  <a:solidFill>
                    <a:srgbClr val="777777"/>
                  </a:solidFill>
                  <a:latin typeface="ETH Light" pitchFamily="2" charset="0"/>
                </a:rPr>
                <a:t>Zürich</a:t>
              </a:r>
            </a:p>
          </p:txBody>
        </p:sp>
      </p:grpSp>
      <p:sp>
        <p:nvSpPr>
          <p:cNvPr id="234498" name="Rectangle 1026"/>
          <p:cNvSpPr>
            <a:spLocks noGrp="1" noChangeArrowheads="1"/>
          </p:cNvSpPr>
          <p:nvPr>
            <p:ph type="ctrTitle"/>
          </p:nvPr>
        </p:nvSpPr>
        <p:spPr>
          <a:xfrm>
            <a:off x="179388" y="2976563"/>
            <a:ext cx="6553200" cy="1905000"/>
          </a:xfrm>
          <a:noFill/>
        </p:spPr>
        <p:txBody>
          <a:bodyPr tIns="47887" rIns="0" bIns="47887" anchor="b"/>
          <a:lstStyle>
            <a:lvl1pPr algn="r" defTabSz="957263">
              <a:lnSpc>
                <a:spcPct val="100000"/>
              </a:lnSpc>
              <a:defRPr sz="4400" b="1"/>
            </a:lvl1pPr>
          </a:lstStyle>
          <a:p>
            <a:r>
              <a:rPr lang="en-US"/>
              <a:t>Titel</a:t>
            </a:r>
          </a:p>
        </p:txBody>
      </p:sp>
      <p:sp>
        <p:nvSpPr>
          <p:cNvPr id="234499" name="Rectangle 1027"/>
          <p:cNvSpPr>
            <a:spLocks noGrp="1" noChangeArrowheads="1"/>
          </p:cNvSpPr>
          <p:nvPr>
            <p:ph type="subTitle" idx="1"/>
          </p:nvPr>
        </p:nvSpPr>
        <p:spPr>
          <a:xfrm>
            <a:off x="179388" y="4992688"/>
            <a:ext cx="6553200" cy="1316037"/>
          </a:xfrm>
        </p:spPr>
        <p:txBody>
          <a:bodyPr tIns="47887" bIns="47887" anchor="b"/>
          <a:lstStyle>
            <a:lvl1pPr marL="0" indent="0" algn="r" defTabSz="957263">
              <a:buClr>
                <a:srgbClr val="5F5F5F"/>
              </a:buClr>
              <a:buFontTx/>
              <a:buNone/>
              <a:defRPr b="1" i="1">
                <a:solidFill>
                  <a:srgbClr val="BE7882"/>
                </a:solidFill>
              </a:defRPr>
            </a:lvl1pPr>
          </a:lstStyle>
          <a:p>
            <a:endParaRPr lang="en-US"/>
          </a:p>
        </p:txBody>
      </p:sp>
    </p:spTree>
    <p:extLst>
      <p:ext uri="{BB962C8B-B14F-4D97-AF65-F5344CB8AC3E}">
        <p14:creationId xmlns:p14="http://schemas.microsoft.com/office/powerpoint/2010/main" val="67263817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29C2581B-613B-4B25-965D-0B34BAC0F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455622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DEC6D3DA-3440-4009-B726-0F78045AAE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559912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395288" y="1019175"/>
            <a:ext cx="4221162" cy="5649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768850" y="1019175"/>
            <a:ext cx="4222750" cy="5649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E3511D49-8BAC-47CE-822C-FC0E433A8F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4619860"/>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Footer Placeholder 6"/>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8" name="Slide Number Placeholder 7"/>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D3531C84-66CB-42FC-B1CA-DC6D9BD0F3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690085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Footer Placeholder 2"/>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4" name="Slide Number Placeholder 3"/>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80CAC36C-A6E0-413E-A652-C3DB75FBF1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20537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3" name="Slide Number Placeholder 2"/>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CBFE9040-D17C-4A18-8CE9-F9CED767A7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103360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8358C017-508F-41B6-B901-08B87C6172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961139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4B2FA584-BCB3-4101-BF6E-F825E9C5DA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566114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94AE4C-14A8-4E02-8DDC-049927DAA75B}"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491D0-9A99-4AFB-84A9-27A37EF5D705}" type="slidenum">
              <a:rPr lang="en-US" smtClean="0"/>
              <a:t>‹#›</a:t>
            </a:fld>
            <a:endParaRPr lang="en-US"/>
          </a:p>
        </p:txBody>
      </p:sp>
    </p:spTree>
    <p:extLst>
      <p:ext uri="{BB962C8B-B14F-4D97-AF65-F5344CB8AC3E}">
        <p14:creationId xmlns:p14="http://schemas.microsoft.com/office/powerpoint/2010/main" val="32494717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79453510-A24B-4894-9529-B73D997332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265356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460375"/>
            <a:ext cx="2185987" cy="6208713"/>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395288" y="460375"/>
            <a:ext cx="6410325" cy="6208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94589CC2-B2BC-4456-A8DB-394FA51B002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103302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576263" y="460375"/>
            <a:ext cx="8567737" cy="447675"/>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95288" y="1019175"/>
            <a:ext cx="4221162" cy="564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Media Placeholder 3"/>
          <p:cNvSpPr>
            <a:spLocks noGrp="1"/>
          </p:cNvSpPr>
          <p:nvPr>
            <p:ph type="media" sz="half" idx="2"/>
          </p:nvPr>
        </p:nvSpPr>
        <p:spPr>
          <a:xfrm>
            <a:off x="4768850" y="1019175"/>
            <a:ext cx="4222750" cy="5649913"/>
          </a:xfrm>
        </p:spPr>
        <p:txBody>
          <a:bodyPr/>
          <a:lstStyle/>
          <a:p>
            <a:pPr lvl="0"/>
            <a:endParaRPr lang="de-CH" noProof="0" smtClean="0"/>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328170E9-E007-456C-A92C-E7CC0E9D1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691914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3" y="460375"/>
            <a:ext cx="8567737" cy="447675"/>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95288" y="1019175"/>
            <a:ext cx="4221162" cy="564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768850" y="1019175"/>
            <a:ext cx="4222750" cy="564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9078393A-5882-481D-BAFB-59E7B742B1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908385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3" y="460375"/>
            <a:ext cx="8567737" cy="447675"/>
          </a:xfrm>
        </p:spPr>
        <p:txBody>
          <a:bodyPr/>
          <a:lstStyle/>
          <a:p>
            <a:r>
              <a:rPr lang="en-US" smtClean="0"/>
              <a:t>Click to edit Master title style</a:t>
            </a:r>
            <a:endParaRPr lang="de-CH"/>
          </a:p>
        </p:txBody>
      </p:sp>
      <p:sp>
        <p:nvSpPr>
          <p:cNvPr id="3" name="Content Placeholder 2"/>
          <p:cNvSpPr>
            <a:spLocks noGrp="1"/>
          </p:cNvSpPr>
          <p:nvPr>
            <p:ph sz="half" idx="1"/>
          </p:nvPr>
        </p:nvSpPr>
        <p:spPr>
          <a:xfrm>
            <a:off x="395288" y="1019175"/>
            <a:ext cx="4221162" cy="564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quarter" idx="2"/>
          </p:nvPr>
        </p:nvSpPr>
        <p:spPr>
          <a:xfrm>
            <a:off x="4768850" y="1019175"/>
            <a:ext cx="4222750" cy="274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Content Placeholder 4"/>
          <p:cNvSpPr>
            <a:spLocks noGrp="1"/>
          </p:cNvSpPr>
          <p:nvPr>
            <p:ph sz="quarter" idx="3"/>
          </p:nvPr>
        </p:nvSpPr>
        <p:spPr>
          <a:xfrm>
            <a:off x="4768850" y="3919538"/>
            <a:ext cx="4222750" cy="2749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Footer Placeholder 5"/>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7" name="Slide Number Placeholder 6"/>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95D2C25D-CB1B-4FEB-BB64-4D0CBED9FBE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500248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6"/>
          <p:cNvSpPr>
            <a:spLocks noChangeArrowheads="1"/>
          </p:cNvSpPr>
          <p:nvPr/>
        </p:nvSpPr>
        <p:spPr bwMode="auto">
          <a:xfrm>
            <a:off x="0" y="0"/>
            <a:ext cx="9144000" cy="1219200"/>
          </a:xfrm>
          <a:prstGeom prst="rect">
            <a:avLst/>
          </a:prstGeom>
          <a:solidFill>
            <a:srgbClr val="CCCCCC"/>
          </a:solidFill>
          <a:ln w="9525">
            <a:noFill/>
            <a:miter lim="800000"/>
            <a:headEnd/>
            <a:tailEnd/>
          </a:ln>
          <a:effectLst/>
        </p:spPr>
        <p:txBody>
          <a:bodyPr wrap="none" anchor="ctr"/>
          <a:lstStyle/>
          <a:p>
            <a:pPr defTabSz="914400" eaLnBrk="0" fontAlgn="base" hangingPunct="0">
              <a:spcBef>
                <a:spcPct val="0"/>
              </a:spcBef>
              <a:spcAft>
                <a:spcPct val="0"/>
              </a:spcAft>
              <a:defRPr/>
            </a:pPr>
            <a:endParaRPr kumimoji="1" lang="de-CH" sz="1400">
              <a:solidFill>
                <a:srgbClr val="000000"/>
              </a:solidFill>
              <a:latin typeface="Verdana" pitchFamily="34" charset="0"/>
            </a:endParaRPr>
          </a:p>
        </p:txBody>
      </p:sp>
      <p:sp>
        <p:nvSpPr>
          <p:cNvPr id="5" name="Rectangle 1037"/>
          <p:cNvSpPr>
            <a:spLocks noChangeArrowheads="1"/>
          </p:cNvSpPr>
          <p:nvPr/>
        </p:nvSpPr>
        <p:spPr bwMode="auto">
          <a:xfrm>
            <a:off x="0" y="836613"/>
            <a:ext cx="6721475" cy="381000"/>
          </a:xfrm>
          <a:prstGeom prst="rect">
            <a:avLst/>
          </a:prstGeom>
          <a:solidFill>
            <a:srgbClr val="334974"/>
          </a:solidFill>
          <a:ln w="9525">
            <a:noFill/>
            <a:miter lim="800000"/>
            <a:headEnd/>
            <a:tailEnd/>
          </a:ln>
          <a:effectLst/>
        </p:spPr>
        <p:txBody>
          <a:bodyPr wrap="none" anchor="ctr"/>
          <a:lstStyle/>
          <a:p>
            <a:pPr marL="396875" indent="-396875" defTabSz="914400" eaLnBrk="0" fontAlgn="base" hangingPunct="0">
              <a:spcBef>
                <a:spcPct val="0"/>
              </a:spcBef>
              <a:spcAft>
                <a:spcPct val="0"/>
              </a:spcAft>
              <a:defRPr/>
            </a:pPr>
            <a:endParaRPr kumimoji="1" lang="en-US" sz="1600" b="1" i="1">
              <a:solidFill>
                <a:srgbClr val="FFFFFF"/>
              </a:solidFill>
              <a:latin typeface="Verdana" pitchFamily="34" charset="0"/>
            </a:endParaRPr>
          </a:p>
        </p:txBody>
      </p:sp>
      <p:sp>
        <p:nvSpPr>
          <p:cNvPr id="6" name="Text Box 1058"/>
          <p:cNvSpPr txBox="1">
            <a:spLocks noChangeArrowheads="1"/>
          </p:cNvSpPr>
          <p:nvPr/>
        </p:nvSpPr>
        <p:spPr bwMode="auto">
          <a:xfrm>
            <a:off x="76200" y="134938"/>
            <a:ext cx="5935663" cy="557212"/>
          </a:xfrm>
          <a:prstGeom prst="rect">
            <a:avLst/>
          </a:prstGeom>
          <a:noFill/>
          <a:ln w="9525">
            <a:noFill/>
            <a:miter lim="800000"/>
            <a:headEnd type="none" w="sm" len="sm"/>
            <a:tailEnd type="none" w="sm" len="sm"/>
          </a:ln>
          <a:effectLst/>
        </p:spPr>
        <p:txBody>
          <a:bodyPr lIns="92075" tIns="46038" rIns="92075" bIns="46038">
            <a:spAutoFit/>
          </a:bodyPr>
          <a:lstStyle/>
          <a:p>
            <a:pPr defTabSz="762000" eaLnBrk="0" fontAlgn="base" hangingPunct="0">
              <a:lnSpc>
                <a:spcPct val="90000"/>
              </a:lnSpc>
              <a:spcBef>
                <a:spcPct val="50000"/>
              </a:spcBef>
              <a:spcAft>
                <a:spcPct val="0"/>
              </a:spcAft>
              <a:defRPr/>
            </a:pPr>
            <a:r>
              <a:rPr lang="en-US" sz="3400">
                <a:solidFill>
                  <a:srgbClr val="5F5F5F"/>
                </a:solidFill>
              </a:rPr>
              <a:t>Autonomous Mobile Robots</a:t>
            </a:r>
            <a:endParaRPr lang="en-US" sz="3400">
              <a:solidFill>
                <a:srgbClr val="FF0066"/>
              </a:solidFill>
            </a:endParaRPr>
          </a:p>
        </p:txBody>
      </p:sp>
      <p:sp>
        <p:nvSpPr>
          <p:cNvPr id="7" name="Text Box 4103"/>
          <p:cNvSpPr txBox="1">
            <a:spLocks noChangeArrowheads="1"/>
          </p:cNvSpPr>
          <p:nvPr userDrawn="1"/>
        </p:nvSpPr>
        <p:spPr bwMode="auto">
          <a:xfrm>
            <a:off x="5889625" y="6445250"/>
            <a:ext cx="3146425" cy="396875"/>
          </a:xfrm>
          <a:prstGeom prst="rect">
            <a:avLst/>
          </a:prstGeom>
          <a:noFill/>
          <a:ln w="9525" algn="ctr">
            <a:noFill/>
            <a:miter lim="800000"/>
            <a:headEnd/>
            <a:tailEnd/>
          </a:ln>
          <a:effectLst/>
        </p:spPr>
        <p:txBody>
          <a:bodyPr wrap="none">
            <a:spAutoFit/>
          </a:bodyPr>
          <a:lstStyle/>
          <a:p>
            <a:pPr marL="396875" indent="-396875" defTabSz="914400" eaLnBrk="0" fontAlgn="base" hangingPunct="0">
              <a:spcBef>
                <a:spcPct val="0"/>
              </a:spcBef>
              <a:spcAft>
                <a:spcPct val="0"/>
              </a:spcAft>
              <a:defRPr/>
            </a:pPr>
            <a:r>
              <a:rPr kumimoji="1" lang="en-US" sz="2000" i="1">
                <a:solidFill>
                  <a:srgbClr val="969696"/>
                </a:solidFill>
              </a:rPr>
              <a:t>Autonomous Systems Lab</a:t>
            </a:r>
          </a:p>
        </p:txBody>
      </p:sp>
      <p:pic>
        <p:nvPicPr>
          <p:cNvPr id="8" name="Picture 4104" descr="ASL_Logo_gray_tran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388" y="134938"/>
            <a:ext cx="18351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108"/>
          <p:cNvGrpSpPr>
            <a:grpSpLocks/>
          </p:cNvGrpSpPr>
          <p:nvPr userDrawn="1"/>
        </p:nvGrpSpPr>
        <p:grpSpPr bwMode="auto">
          <a:xfrm>
            <a:off x="90488" y="6445250"/>
            <a:ext cx="1601787" cy="439738"/>
            <a:chOff x="22" y="3652"/>
            <a:chExt cx="1009" cy="277"/>
          </a:xfrm>
        </p:grpSpPr>
        <p:sp>
          <p:nvSpPr>
            <p:cNvPr id="10" name="Freeform 4106"/>
            <p:cNvSpPr>
              <a:spLocks/>
            </p:cNvSpPr>
            <p:nvPr userDrawn="1"/>
          </p:nvSpPr>
          <p:spPr bwMode="auto">
            <a:xfrm>
              <a:off x="22" y="3652"/>
              <a:ext cx="570" cy="209"/>
            </a:xfrm>
            <a:custGeom>
              <a:avLst/>
              <a:gdLst/>
              <a:ahLst/>
              <a:cxnLst>
                <a:cxn ang="0">
                  <a:pos x="9" y="1127"/>
                </a:cxn>
                <a:cxn ang="0">
                  <a:pos x="240" y="2"/>
                </a:cxn>
                <a:cxn ang="0">
                  <a:pos x="2656" y="2"/>
                </a:cxn>
                <a:cxn ang="0">
                  <a:pos x="2566" y="436"/>
                </a:cxn>
                <a:cxn ang="0">
                  <a:pos x="2830" y="436"/>
                </a:cxn>
                <a:cxn ang="0">
                  <a:pos x="2922" y="0"/>
                </a:cxn>
                <a:cxn ang="0">
                  <a:pos x="3296" y="2"/>
                </a:cxn>
                <a:cxn ang="0">
                  <a:pos x="3052" y="1176"/>
                </a:cxn>
                <a:cxn ang="0">
                  <a:pos x="2678" y="1176"/>
                </a:cxn>
                <a:cxn ang="0">
                  <a:pos x="2772" y="714"/>
                </a:cxn>
                <a:cxn ang="0">
                  <a:pos x="2510" y="716"/>
                </a:cxn>
                <a:cxn ang="0">
                  <a:pos x="2412" y="1176"/>
                </a:cxn>
                <a:cxn ang="0">
                  <a:pos x="2026" y="1176"/>
                </a:cxn>
                <a:cxn ang="0">
                  <a:pos x="2206" y="298"/>
                </a:cxn>
                <a:cxn ang="0">
                  <a:pos x="1860" y="300"/>
                </a:cxn>
                <a:cxn ang="0">
                  <a:pos x="1680" y="1176"/>
                </a:cxn>
                <a:cxn ang="0">
                  <a:pos x="1284" y="1178"/>
                </a:cxn>
                <a:cxn ang="0">
                  <a:pos x="1468" y="299"/>
                </a:cxn>
                <a:cxn ang="0">
                  <a:pos x="582" y="298"/>
                </a:cxn>
                <a:cxn ang="0">
                  <a:pos x="548" y="452"/>
                </a:cxn>
                <a:cxn ang="0">
                  <a:pos x="1095" y="454"/>
                </a:cxn>
                <a:cxn ang="0">
                  <a:pos x="1040" y="716"/>
                </a:cxn>
                <a:cxn ang="0">
                  <a:pos x="496" y="714"/>
                </a:cxn>
                <a:cxn ang="0">
                  <a:pos x="464" y="872"/>
                </a:cxn>
                <a:cxn ang="0">
                  <a:pos x="1030" y="872"/>
                </a:cxn>
                <a:cxn ang="0">
                  <a:pos x="968" y="1176"/>
                </a:cxn>
                <a:cxn ang="0">
                  <a:pos x="0" y="1178"/>
                </a:cxn>
                <a:cxn ang="0">
                  <a:pos x="9" y="1127"/>
                </a:cxn>
              </a:cxnLst>
              <a:rect l="0" t="0" r="r" b="b"/>
              <a:pathLst>
                <a:path w="3296" h="1178">
                  <a:moveTo>
                    <a:pt x="9" y="1127"/>
                  </a:moveTo>
                  <a:lnTo>
                    <a:pt x="240" y="2"/>
                  </a:lnTo>
                  <a:lnTo>
                    <a:pt x="2656" y="2"/>
                  </a:lnTo>
                  <a:lnTo>
                    <a:pt x="2566" y="436"/>
                  </a:lnTo>
                  <a:lnTo>
                    <a:pt x="2830" y="436"/>
                  </a:lnTo>
                  <a:lnTo>
                    <a:pt x="2922" y="0"/>
                  </a:lnTo>
                  <a:lnTo>
                    <a:pt x="3296" y="2"/>
                  </a:lnTo>
                  <a:lnTo>
                    <a:pt x="3052" y="1176"/>
                  </a:lnTo>
                  <a:lnTo>
                    <a:pt x="2678" y="1176"/>
                  </a:lnTo>
                  <a:lnTo>
                    <a:pt x="2772" y="714"/>
                  </a:lnTo>
                  <a:lnTo>
                    <a:pt x="2510" y="716"/>
                  </a:lnTo>
                  <a:lnTo>
                    <a:pt x="2412" y="1176"/>
                  </a:lnTo>
                  <a:lnTo>
                    <a:pt x="2026" y="1176"/>
                  </a:lnTo>
                  <a:lnTo>
                    <a:pt x="2206" y="298"/>
                  </a:lnTo>
                  <a:lnTo>
                    <a:pt x="1860" y="300"/>
                  </a:lnTo>
                  <a:lnTo>
                    <a:pt x="1680" y="1176"/>
                  </a:lnTo>
                  <a:lnTo>
                    <a:pt x="1284" y="1178"/>
                  </a:lnTo>
                  <a:lnTo>
                    <a:pt x="1468" y="299"/>
                  </a:lnTo>
                  <a:lnTo>
                    <a:pt x="582" y="298"/>
                  </a:lnTo>
                  <a:lnTo>
                    <a:pt x="548" y="452"/>
                  </a:lnTo>
                  <a:lnTo>
                    <a:pt x="1095" y="454"/>
                  </a:lnTo>
                  <a:lnTo>
                    <a:pt x="1040" y="716"/>
                  </a:lnTo>
                  <a:lnTo>
                    <a:pt x="496" y="714"/>
                  </a:lnTo>
                  <a:lnTo>
                    <a:pt x="464" y="872"/>
                  </a:lnTo>
                  <a:lnTo>
                    <a:pt x="1030" y="872"/>
                  </a:lnTo>
                  <a:lnTo>
                    <a:pt x="968" y="1176"/>
                  </a:lnTo>
                  <a:lnTo>
                    <a:pt x="0" y="1178"/>
                  </a:lnTo>
                  <a:lnTo>
                    <a:pt x="9" y="1127"/>
                  </a:lnTo>
                  <a:close/>
                </a:path>
              </a:pathLst>
            </a:custGeom>
            <a:solidFill>
              <a:srgbClr val="777777"/>
            </a:solidFill>
            <a:ln w="9525" cap="flat" cmpd="sng">
              <a:noFill/>
              <a:prstDash val="solid"/>
              <a:round/>
              <a:headEnd/>
              <a:tailEnd/>
            </a:ln>
            <a:effectLst/>
          </p:spPr>
          <p:txBody>
            <a:bodyPr lIns="92075" tIns="46038" rIns="92075" bIns="46038"/>
            <a:lstStyle/>
            <a:p>
              <a:pPr defTabSz="914400" eaLnBrk="0" fontAlgn="base" hangingPunct="0">
                <a:spcBef>
                  <a:spcPct val="0"/>
                </a:spcBef>
                <a:spcAft>
                  <a:spcPct val="0"/>
                </a:spcAft>
                <a:defRPr/>
              </a:pPr>
              <a:endParaRPr kumimoji="1" lang="de-CH" sz="1400">
                <a:solidFill>
                  <a:srgbClr val="000000"/>
                </a:solidFill>
                <a:latin typeface="Verdana" pitchFamily="34" charset="0"/>
              </a:endParaRPr>
            </a:p>
          </p:txBody>
        </p:sp>
        <p:sp>
          <p:nvSpPr>
            <p:cNvPr id="11" name="Text Box 4107"/>
            <p:cNvSpPr txBox="1">
              <a:spLocks noChangeArrowheads="1"/>
            </p:cNvSpPr>
            <p:nvPr userDrawn="1"/>
          </p:nvSpPr>
          <p:spPr bwMode="auto">
            <a:xfrm>
              <a:off x="532" y="3698"/>
              <a:ext cx="499" cy="231"/>
            </a:xfrm>
            <a:prstGeom prst="rect">
              <a:avLst/>
            </a:prstGeom>
            <a:noFill/>
            <a:ln w="9525" algn="ctr">
              <a:noFill/>
              <a:miter lim="800000"/>
              <a:headEnd/>
              <a:tailEnd/>
            </a:ln>
            <a:effectLst/>
          </p:spPr>
          <p:txBody>
            <a:bodyPr wrap="none" lIns="92075" tIns="46038" rIns="92075" bIns="46038">
              <a:spAutoFit/>
            </a:bodyPr>
            <a:lstStyle/>
            <a:p>
              <a:pPr marL="285750" indent="-285750" defTabSz="914400" eaLnBrk="0" fontAlgn="base" hangingPunct="0">
                <a:spcBef>
                  <a:spcPct val="20000"/>
                </a:spcBef>
                <a:spcAft>
                  <a:spcPct val="0"/>
                </a:spcAft>
                <a:buClr>
                  <a:srgbClr val="FF9933"/>
                </a:buClr>
                <a:buSzPct val="115000"/>
                <a:buFont typeface="Wingdings" pitchFamily="2" charset="2"/>
                <a:buNone/>
                <a:defRPr/>
              </a:pPr>
              <a:r>
                <a:rPr lang="en-US" b="1" i="1">
                  <a:solidFill>
                    <a:srgbClr val="777777"/>
                  </a:solidFill>
                  <a:latin typeface="ETH Light" pitchFamily="2" charset="0"/>
                </a:rPr>
                <a:t>Zürich</a:t>
              </a:r>
            </a:p>
          </p:txBody>
        </p:sp>
      </p:grpSp>
      <p:sp>
        <p:nvSpPr>
          <p:cNvPr id="234498" name="Rectangle 1026"/>
          <p:cNvSpPr>
            <a:spLocks noGrp="1" noChangeArrowheads="1"/>
          </p:cNvSpPr>
          <p:nvPr>
            <p:ph type="ctrTitle"/>
          </p:nvPr>
        </p:nvSpPr>
        <p:spPr>
          <a:xfrm>
            <a:off x="179388" y="2976563"/>
            <a:ext cx="6553200" cy="1905000"/>
          </a:xfrm>
          <a:noFill/>
        </p:spPr>
        <p:txBody>
          <a:bodyPr tIns="47887" rIns="0" bIns="47887" anchor="b"/>
          <a:lstStyle>
            <a:lvl1pPr algn="r" defTabSz="957263">
              <a:lnSpc>
                <a:spcPct val="100000"/>
              </a:lnSpc>
              <a:defRPr sz="4400" b="1"/>
            </a:lvl1pPr>
          </a:lstStyle>
          <a:p>
            <a:r>
              <a:rPr lang="en-US"/>
              <a:t>Titel</a:t>
            </a:r>
          </a:p>
        </p:txBody>
      </p:sp>
      <p:sp>
        <p:nvSpPr>
          <p:cNvPr id="234499" name="Rectangle 1027"/>
          <p:cNvSpPr>
            <a:spLocks noGrp="1" noChangeArrowheads="1"/>
          </p:cNvSpPr>
          <p:nvPr>
            <p:ph type="subTitle" idx="1"/>
          </p:nvPr>
        </p:nvSpPr>
        <p:spPr>
          <a:xfrm>
            <a:off x="179388" y="4992688"/>
            <a:ext cx="6553200" cy="1316037"/>
          </a:xfrm>
        </p:spPr>
        <p:txBody>
          <a:bodyPr tIns="47887" bIns="47887" anchor="b"/>
          <a:lstStyle>
            <a:lvl1pPr marL="0" indent="0" algn="r" defTabSz="957263">
              <a:buClr>
                <a:srgbClr val="5F5F5F"/>
              </a:buClr>
              <a:buFontTx/>
              <a:buNone/>
              <a:defRPr b="1" i="1">
                <a:solidFill>
                  <a:srgbClr val="BE7882"/>
                </a:solidFill>
              </a:defRPr>
            </a:lvl1pPr>
          </a:lstStyle>
          <a:p>
            <a:endParaRPr lang="en-US"/>
          </a:p>
        </p:txBody>
      </p:sp>
    </p:spTree>
    <p:extLst>
      <p:ext uri="{BB962C8B-B14F-4D97-AF65-F5344CB8AC3E}">
        <p14:creationId xmlns:p14="http://schemas.microsoft.com/office/powerpoint/2010/main" val="415866790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29C2581B-613B-4B25-965D-0B34BAC0F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1915817"/>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DEC6D3DA-3440-4009-B726-0F78045AAE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6501359"/>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395288" y="1019175"/>
            <a:ext cx="4221162" cy="5649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768850" y="1019175"/>
            <a:ext cx="4222750" cy="5649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E3511D49-8BAC-47CE-822C-FC0E433A8F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04500946"/>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Footer Placeholder 6"/>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8" name="Slide Number Placeholder 7"/>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D3531C84-66CB-42FC-B1CA-DC6D9BD0F3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313134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94AE4C-14A8-4E02-8DDC-049927DAA75B}" type="datetimeFigureOut">
              <a:rPr lang="en-US" smtClean="0"/>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491D0-9A99-4AFB-84A9-27A37EF5D705}" type="slidenum">
              <a:rPr lang="en-US" smtClean="0"/>
              <a:t>‹#›</a:t>
            </a:fld>
            <a:endParaRPr lang="en-US"/>
          </a:p>
        </p:txBody>
      </p:sp>
    </p:spTree>
    <p:extLst>
      <p:ext uri="{BB962C8B-B14F-4D97-AF65-F5344CB8AC3E}">
        <p14:creationId xmlns:p14="http://schemas.microsoft.com/office/powerpoint/2010/main" val="17367999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Footer Placeholder 2"/>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4" name="Slide Number Placeholder 3"/>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80CAC36C-A6E0-413E-A652-C3DB75FBF1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061072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3" name="Slide Number Placeholder 2"/>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CBFE9040-D17C-4A18-8CE9-F9CED767A7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73784170"/>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8358C017-508F-41B6-B901-08B87C6172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377059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4B2FA584-BCB3-4101-BF6E-F825E9C5DA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0306975"/>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79453510-A24B-4894-9529-B73D997332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224162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460375"/>
            <a:ext cx="2185987" cy="6208713"/>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395288" y="460375"/>
            <a:ext cx="6410325" cy="6208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94589CC2-B2BC-4456-A8DB-394FA51B002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785298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576263" y="460375"/>
            <a:ext cx="8567737" cy="447675"/>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95288" y="1019175"/>
            <a:ext cx="4221162" cy="564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Media Placeholder 3"/>
          <p:cNvSpPr>
            <a:spLocks noGrp="1"/>
          </p:cNvSpPr>
          <p:nvPr>
            <p:ph type="media" sz="half" idx="2"/>
          </p:nvPr>
        </p:nvSpPr>
        <p:spPr>
          <a:xfrm>
            <a:off x="4768850" y="1019175"/>
            <a:ext cx="4222750" cy="5649913"/>
          </a:xfrm>
        </p:spPr>
        <p:txBody>
          <a:bodyPr/>
          <a:lstStyle/>
          <a:p>
            <a:pPr lvl="0"/>
            <a:endParaRPr lang="de-CH" noProof="0" smtClean="0"/>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328170E9-E007-456C-A92C-E7CC0E9D1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7974604"/>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3" y="460375"/>
            <a:ext cx="8567737" cy="447675"/>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95288" y="1019175"/>
            <a:ext cx="4221162" cy="564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768850" y="1019175"/>
            <a:ext cx="4222750" cy="564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9078393A-5882-481D-BAFB-59E7B742B1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983356"/>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3" y="460375"/>
            <a:ext cx="8567737" cy="447675"/>
          </a:xfrm>
        </p:spPr>
        <p:txBody>
          <a:bodyPr/>
          <a:lstStyle/>
          <a:p>
            <a:r>
              <a:rPr lang="en-US" smtClean="0"/>
              <a:t>Click to edit Master title style</a:t>
            </a:r>
            <a:endParaRPr lang="de-CH"/>
          </a:p>
        </p:txBody>
      </p:sp>
      <p:sp>
        <p:nvSpPr>
          <p:cNvPr id="3" name="Content Placeholder 2"/>
          <p:cNvSpPr>
            <a:spLocks noGrp="1"/>
          </p:cNvSpPr>
          <p:nvPr>
            <p:ph sz="half" idx="1"/>
          </p:nvPr>
        </p:nvSpPr>
        <p:spPr>
          <a:xfrm>
            <a:off x="395288" y="1019175"/>
            <a:ext cx="4221162" cy="564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quarter" idx="2"/>
          </p:nvPr>
        </p:nvSpPr>
        <p:spPr>
          <a:xfrm>
            <a:off x="4768850" y="1019175"/>
            <a:ext cx="4222750" cy="274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Content Placeholder 4"/>
          <p:cNvSpPr>
            <a:spLocks noGrp="1"/>
          </p:cNvSpPr>
          <p:nvPr>
            <p:ph sz="quarter" idx="3"/>
          </p:nvPr>
        </p:nvSpPr>
        <p:spPr>
          <a:xfrm>
            <a:off x="4768850" y="3919538"/>
            <a:ext cx="4222750" cy="2749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Footer Placeholder 5"/>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7" name="Slide Number Placeholder 6"/>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95D2C25D-CB1B-4FEB-BB64-4D0CBED9FBE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0025710"/>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6"/>
          <p:cNvSpPr>
            <a:spLocks noChangeArrowheads="1"/>
          </p:cNvSpPr>
          <p:nvPr/>
        </p:nvSpPr>
        <p:spPr bwMode="auto">
          <a:xfrm>
            <a:off x="0" y="0"/>
            <a:ext cx="9144000" cy="1219200"/>
          </a:xfrm>
          <a:prstGeom prst="rect">
            <a:avLst/>
          </a:prstGeom>
          <a:solidFill>
            <a:srgbClr val="CCCCCC"/>
          </a:solidFill>
          <a:ln w="9525">
            <a:noFill/>
            <a:miter lim="800000"/>
            <a:headEnd/>
            <a:tailEnd/>
          </a:ln>
          <a:effectLst/>
        </p:spPr>
        <p:txBody>
          <a:bodyPr wrap="none" anchor="ctr"/>
          <a:lstStyle/>
          <a:p>
            <a:pPr defTabSz="914400" eaLnBrk="0" fontAlgn="base" hangingPunct="0">
              <a:spcBef>
                <a:spcPct val="0"/>
              </a:spcBef>
              <a:spcAft>
                <a:spcPct val="0"/>
              </a:spcAft>
              <a:defRPr/>
            </a:pPr>
            <a:endParaRPr kumimoji="1" lang="de-CH" sz="1400">
              <a:solidFill>
                <a:srgbClr val="000000"/>
              </a:solidFill>
              <a:latin typeface="Verdana" pitchFamily="34" charset="0"/>
            </a:endParaRPr>
          </a:p>
        </p:txBody>
      </p:sp>
      <p:sp>
        <p:nvSpPr>
          <p:cNvPr id="5" name="Rectangle 1037"/>
          <p:cNvSpPr>
            <a:spLocks noChangeArrowheads="1"/>
          </p:cNvSpPr>
          <p:nvPr/>
        </p:nvSpPr>
        <p:spPr bwMode="auto">
          <a:xfrm>
            <a:off x="0" y="836613"/>
            <a:ext cx="6721475" cy="381000"/>
          </a:xfrm>
          <a:prstGeom prst="rect">
            <a:avLst/>
          </a:prstGeom>
          <a:solidFill>
            <a:srgbClr val="334974"/>
          </a:solidFill>
          <a:ln w="9525">
            <a:noFill/>
            <a:miter lim="800000"/>
            <a:headEnd/>
            <a:tailEnd/>
          </a:ln>
          <a:effectLst/>
        </p:spPr>
        <p:txBody>
          <a:bodyPr wrap="none" anchor="ctr"/>
          <a:lstStyle/>
          <a:p>
            <a:pPr marL="396875" indent="-396875" defTabSz="914400" eaLnBrk="0" fontAlgn="base" hangingPunct="0">
              <a:spcBef>
                <a:spcPct val="0"/>
              </a:spcBef>
              <a:spcAft>
                <a:spcPct val="0"/>
              </a:spcAft>
              <a:defRPr/>
            </a:pPr>
            <a:endParaRPr kumimoji="1" lang="en-US" sz="1600" b="1" i="1">
              <a:solidFill>
                <a:srgbClr val="FFFFFF"/>
              </a:solidFill>
              <a:latin typeface="Verdana" pitchFamily="34" charset="0"/>
            </a:endParaRPr>
          </a:p>
        </p:txBody>
      </p:sp>
      <p:sp>
        <p:nvSpPr>
          <p:cNvPr id="6" name="Text Box 1058"/>
          <p:cNvSpPr txBox="1">
            <a:spLocks noChangeArrowheads="1"/>
          </p:cNvSpPr>
          <p:nvPr/>
        </p:nvSpPr>
        <p:spPr bwMode="auto">
          <a:xfrm>
            <a:off x="76200" y="134938"/>
            <a:ext cx="5935663" cy="557212"/>
          </a:xfrm>
          <a:prstGeom prst="rect">
            <a:avLst/>
          </a:prstGeom>
          <a:noFill/>
          <a:ln w="9525">
            <a:noFill/>
            <a:miter lim="800000"/>
            <a:headEnd type="none" w="sm" len="sm"/>
            <a:tailEnd type="none" w="sm" len="sm"/>
          </a:ln>
          <a:effectLst/>
        </p:spPr>
        <p:txBody>
          <a:bodyPr lIns="92075" tIns="46038" rIns="92075" bIns="46038">
            <a:spAutoFit/>
          </a:bodyPr>
          <a:lstStyle/>
          <a:p>
            <a:pPr defTabSz="762000" eaLnBrk="0" fontAlgn="base" hangingPunct="0">
              <a:lnSpc>
                <a:spcPct val="90000"/>
              </a:lnSpc>
              <a:spcBef>
                <a:spcPct val="50000"/>
              </a:spcBef>
              <a:spcAft>
                <a:spcPct val="0"/>
              </a:spcAft>
              <a:defRPr/>
            </a:pPr>
            <a:r>
              <a:rPr lang="en-US" sz="3400">
                <a:solidFill>
                  <a:srgbClr val="5F5F5F"/>
                </a:solidFill>
              </a:rPr>
              <a:t>Autonomous Mobile Robots</a:t>
            </a:r>
            <a:endParaRPr lang="en-US" sz="3400">
              <a:solidFill>
                <a:srgbClr val="FF0066"/>
              </a:solidFill>
            </a:endParaRPr>
          </a:p>
        </p:txBody>
      </p:sp>
      <p:sp>
        <p:nvSpPr>
          <p:cNvPr id="7" name="Text Box 4103"/>
          <p:cNvSpPr txBox="1">
            <a:spLocks noChangeArrowheads="1"/>
          </p:cNvSpPr>
          <p:nvPr userDrawn="1"/>
        </p:nvSpPr>
        <p:spPr bwMode="auto">
          <a:xfrm>
            <a:off x="5889625" y="6445250"/>
            <a:ext cx="3146425" cy="396875"/>
          </a:xfrm>
          <a:prstGeom prst="rect">
            <a:avLst/>
          </a:prstGeom>
          <a:noFill/>
          <a:ln w="9525" algn="ctr">
            <a:noFill/>
            <a:miter lim="800000"/>
            <a:headEnd/>
            <a:tailEnd/>
          </a:ln>
          <a:effectLst/>
        </p:spPr>
        <p:txBody>
          <a:bodyPr wrap="none">
            <a:spAutoFit/>
          </a:bodyPr>
          <a:lstStyle/>
          <a:p>
            <a:pPr marL="396875" indent="-396875" defTabSz="914400" eaLnBrk="0" fontAlgn="base" hangingPunct="0">
              <a:spcBef>
                <a:spcPct val="0"/>
              </a:spcBef>
              <a:spcAft>
                <a:spcPct val="0"/>
              </a:spcAft>
              <a:defRPr/>
            </a:pPr>
            <a:r>
              <a:rPr kumimoji="1" lang="en-US" sz="2000" i="1">
                <a:solidFill>
                  <a:srgbClr val="969696"/>
                </a:solidFill>
              </a:rPr>
              <a:t>Autonomous Systems Lab</a:t>
            </a:r>
          </a:p>
        </p:txBody>
      </p:sp>
      <p:pic>
        <p:nvPicPr>
          <p:cNvPr id="8" name="Picture 4104" descr="ASL_Logo_gray_tran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388" y="134938"/>
            <a:ext cx="18351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108"/>
          <p:cNvGrpSpPr>
            <a:grpSpLocks/>
          </p:cNvGrpSpPr>
          <p:nvPr userDrawn="1"/>
        </p:nvGrpSpPr>
        <p:grpSpPr bwMode="auto">
          <a:xfrm>
            <a:off x="90488" y="6445250"/>
            <a:ext cx="1601787" cy="439738"/>
            <a:chOff x="22" y="3652"/>
            <a:chExt cx="1009" cy="277"/>
          </a:xfrm>
        </p:grpSpPr>
        <p:sp>
          <p:nvSpPr>
            <p:cNvPr id="10" name="Freeform 4106"/>
            <p:cNvSpPr>
              <a:spLocks/>
            </p:cNvSpPr>
            <p:nvPr userDrawn="1"/>
          </p:nvSpPr>
          <p:spPr bwMode="auto">
            <a:xfrm>
              <a:off x="22" y="3652"/>
              <a:ext cx="570" cy="209"/>
            </a:xfrm>
            <a:custGeom>
              <a:avLst/>
              <a:gdLst/>
              <a:ahLst/>
              <a:cxnLst>
                <a:cxn ang="0">
                  <a:pos x="9" y="1127"/>
                </a:cxn>
                <a:cxn ang="0">
                  <a:pos x="240" y="2"/>
                </a:cxn>
                <a:cxn ang="0">
                  <a:pos x="2656" y="2"/>
                </a:cxn>
                <a:cxn ang="0">
                  <a:pos x="2566" y="436"/>
                </a:cxn>
                <a:cxn ang="0">
                  <a:pos x="2830" y="436"/>
                </a:cxn>
                <a:cxn ang="0">
                  <a:pos x="2922" y="0"/>
                </a:cxn>
                <a:cxn ang="0">
                  <a:pos x="3296" y="2"/>
                </a:cxn>
                <a:cxn ang="0">
                  <a:pos x="3052" y="1176"/>
                </a:cxn>
                <a:cxn ang="0">
                  <a:pos x="2678" y="1176"/>
                </a:cxn>
                <a:cxn ang="0">
                  <a:pos x="2772" y="714"/>
                </a:cxn>
                <a:cxn ang="0">
                  <a:pos x="2510" y="716"/>
                </a:cxn>
                <a:cxn ang="0">
                  <a:pos x="2412" y="1176"/>
                </a:cxn>
                <a:cxn ang="0">
                  <a:pos x="2026" y="1176"/>
                </a:cxn>
                <a:cxn ang="0">
                  <a:pos x="2206" y="298"/>
                </a:cxn>
                <a:cxn ang="0">
                  <a:pos x="1860" y="300"/>
                </a:cxn>
                <a:cxn ang="0">
                  <a:pos x="1680" y="1176"/>
                </a:cxn>
                <a:cxn ang="0">
                  <a:pos x="1284" y="1178"/>
                </a:cxn>
                <a:cxn ang="0">
                  <a:pos x="1468" y="299"/>
                </a:cxn>
                <a:cxn ang="0">
                  <a:pos x="582" y="298"/>
                </a:cxn>
                <a:cxn ang="0">
                  <a:pos x="548" y="452"/>
                </a:cxn>
                <a:cxn ang="0">
                  <a:pos x="1095" y="454"/>
                </a:cxn>
                <a:cxn ang="0">
                  <a:pos x="1040" y="716"/>
                </a:cxn>
                <a:cxn ang="0">
                  <a:pos x="496" y="714"/>
                </a:cxn>
                <a:cxn ang="0">
                  <a:pos x="464" y="872"/>
                </a:cxn>
                <a:cxn ang="0">
                  <a:pos x="1030" y="872"/>
                </a:cxn>
                <a:cxn ang="0">
                  <a:pos x="968" y="1176"/>
                </a:cxn>
                <a:cxn ang="0">
                  <a:pos x="0" y="1178"/>
                </a:cxn>
                <a:cxn ang="0">
                  <a:pos x="9" y="1127"/>
                </a:cxn>
              </a:cxnLst>
              <a:rect l="0" t="0" r="r" b="b"/>
              <a:pathLst>
                <a:path w="3296" h="1178">
                  <a:moveTo>
                    <a:pt x="9" y="1127"/>
                  </a:moveTo>
                  <a:lnTo>
                    <a:pt x="240" y="2"/>
                  </a:lnTo>
                  <a:lnTo>
                    <a:pt x="2656" y="2"/>
                  </a:lnTo>
                  <a:lnTo>
                    <a:pt x="2566" y="436"/>
                  </a:lnTo>
                  <a:lnTo>
                    <a:pt x="2830" y="436"/>
                  </a:lnTo>
                  <a:lnTo>
                    <a:pt x="2922" y="0"/>
                  </a:lnTo>
                  <a:lnTo>
                    <a:pt x="3296" y="2"/>
                  </a:lnTo>
                  <a:lnTo>
                    <a:pt x="3052" y="1176"/>
                  </a:lnTo>
                  <a:lnTo>
                    <a:pt x="2678" y="1176"/>
                  </a:lnTo>
                  <a:lnTo>
                    <a:pt x="2772" y="714"/>
                  </a:lnTo>
                  <a:lnTo>
                    <a:pt x="2510" y="716"/>
                  </a:lnTo>
                  <a:lnTo>
                    <a:pt x="2412" y="1176"/>
                  </a:lnTo>
                  <a:lnTo>
                    <a:pt x="2026" y="1176"/>
                  </a:lnTo>
                  <a:lnTo>
                    <a:pt x="2206" y="298"/>
                  </a:lnTo>
                  <a:lnTo>
                    <a:pt x="1860" y="300"/>
                  </a:lnTo>
                  <a:lnTo>
                    <a:pt x="1680" y="1176"/>
                  </a:lnTo>
                  <a:lnTo>
                    <a:pt x="1284" y="1178"/>
                  </a:lnTo>
                  <a:lnTo>
                    <a:pt x="1468" y="299"/>
                  </a:lnTo>
                  <a:lnTo>
                    <a:pt x="582" y="298"/>
                  </a:lnTo>
                  <a:lnTo>
                    <a:pt x="548" y="452"/>
                  </a:lnTo>
                  <a:lnTo>
                    <a:pt x="1095" y="454"/>
                  </a:lnTo>
                  <a:lnTo>
                    <a:pt x="1040" y="716"/>
                  </a:lnTo>
                  <a:lnTo>
                    <a:pt x="496" y="714"/>
                  </a:lnTo>
                  <a:lnTo>
                    <a:pt x="464" y="872"/>
                  </a:lnTo>
                  <a:lnTo>
                    <a:pt x="1030" y="872"/>
                  </a:lnTo>
                  <a:lnTo>
                    <a:pt x="968" y="1176"/>
                  </a:lnTo>
                  <a:lnTo>
                    <a:pt x="0" y="1178"/>
                  </a:lnTo>
                  <a:lnTo>
                    <a:pt x="9" y="1127"/>
                  </a:lnTo>
                  <a:close/>
                </a:path>
              </a:pathLst>
            </a:custGeom>
            <a:solidFill>
              <a:srgbClr val="777777"/>
            </a:solidFill>
            <a:ln w="9525" cap="flat" cmpd="sng">
              <a:noFill/>
              <a:prstDash val="solid"/>
              <a:round/>
              <a:headEnd/>
              <a:tailEnd/>
            </a:ln>
            <a:effectLst/>
          </p:spPr>
          <p:txBody>
            <a:bodyPr lIns="92075" tIns="46038" rIns="92075" bIns="46038"/>
            <a:lstStyle/>
            <a:p>
              <a:pPr defTabSz="914400" eaLnBrk="0" fontAlgn="base" hangingPunct="0">
                <a:spcBef>
                  <a:spcPct val="0"/>
                </a:spcBef>
                <a:spcAft>
                  <a:spcPct val="0"/>
                </a:spcAft>
                <a:defRPr/>
              </a:pPr>
              <a:endParaRPr kumimoji="1" lang="de-CH" sz="1400">
                <a:solidFill>
                  <a:srgbClr val="000000"/>
                </a:solidFill>
                <a:latin typeface="Verdana" pitchFamily="34" charset="0"/>
              </a:endParaRPr>
            </a:p>
          </p:txBody>
        </p:sp>
        <p:sp>
          <p:nvSpPr>
            <p:cNvPr id="11" name="Text Box 4107"/>
            <p:cNvSpPr txBox="1">
              <a:spLocks noChangeArrowheads="1"/>
            </p:cNvSpPr>
            <p:nvPr userDrawn="1"/>
          </p:nvSpPr>
          <p:spPr bwMode="auto">
            <a:xfrm>
              <a:off x="532" y="3698"/>
              <a:ext cx="499" cy="231"/>
            </a:xfrm>
            <a:prstGeom prst="rect">
              <a:avLst/>
            </a:prstGeom>
            <a:noFill/>
            <a:ln w="9525" algn="ctr">
              <a:noFill/>
              <a:miter lim="800000"/>
              <a:headEnd/>
              <a:tailEnd/>
            </a:ln>
            <a:effectLst/>
          </p:spPr>
          <p:txBody>
            <a:bodyPr wrap="none" lIns="92075" tIns="46038" rIns="92075" bIns="46038">
              <a:spAutoFit/>
            </a:bodyPr>
            <a:lstStyle/>
            <a:p>
              <a:pPr marL="285750" indent="-285750" defTabSz="914400" eaLnBrk="0" fontAlgn="base" hangingPunct="0">
                <a:spcBef>
                  <a:spcPct val="20000"/>
                </a:spcBef>
                <a:spcAft>
                  <a:spcPct val="0"/>
                </a:spcAft>
                <a:buClr>
                  <a:srgbClr val="FF9933"/>
                </a:buClr>
                <a:buSzPct val="115000"/>
                <a:buFont typeface="Wingdings" pitchFamily="2" charset="2"/>
                <a:buNone/>
                <a:defRPr/>
              </a:pPr>
              <a:r>
                <a:rPr lang="en-US" b="1" i="1">
                  <a:solidFill>
                    <a:srgbClr val="777777"/>
                  </a:solidFill>
                  <a:latin typeface="ETH Light" pitchFamily="2" charset="0"/>
                </a:rPr>
                <a:t>Zürich</a:t>
              </a:r>
            </a:p>
          </p:txBody>
        </p:sp>
      </p:grpSp>
      <p:sp>
        <p:nvSpPr>
          <p:cNvPr id="234498" name="Rectangle 1026"/>
          <p:cNvSpPr>
            <a:spLocks noGrp="1" noChangeArrowheads="1"/>
          </p:cNvSpPr>
          <p:nvPr>
            <p:ph type="ctrTitle"/>
          </p:nvPr>
        </p:nvSpPr>
        <p:spPr>
          <a:xfrm>
            <a:off x="179388" y="2976563"/>
            <a:ext cx="6553200" cy="1905000"/>
          </a:xfrm>
          <a:noFill/>
        </p:spPr>
        <p:txBody>
          <a:bodyPr tIns="47887" rIns="0" bIns="47887" anchor="b"/>
          <a:lstStyle>
            <a:lvl1pPr algn="r" defTabSz="957263">
              <a:lnSpc>
                <a:spcPct val="100000"/>
              </a:lnSpc>
              <a:defRPr sz="4400" b="1"/>
            </a:lvl1pPr>
          </a:lstStyle>
          <a:p>
            <a:r>
              <a:rPr lang="en-US"/>
              <a:t>Titel</a:t>
            </a:r>
          </a:p>
        </p:txBody>
      </p:sp>
      <p:sp>
        <p:nvSpPr>
          <p:cNvPr id="234499" name="Rectangle 1027"/>
          <p:cNvSpPr>
            <a:spLocks noGrp="1" noChangeArrowheads="1"/>
          </p:cNvSpPr>
          <p:nvPr>
            <p:ph type="subTitle" idx="1"/>
          </p:nvPr>
        </p:nvSpPr>
        <p:spPr>
          <a:xfrm>
            <a:off x="179388" y="4992688"/>
            <a:ext cx="6553200" cy="1316037"/>
          </a:xfrm>
        </p:spPr>
        <p:txBody>
          <a:bodyPr tIns="47887" bIns="47887" anchor="b"/>
          <a:lstStyle>
            <a:lvl1pPr marL="0" indent="0" algn="r" defTabSz="957263">
              <a:buClr>
                <a:srgbClr val="5F5F5F"/>
              </a:buClr>
              <a:buFontTx/>
              <a:buNone/>
              <a:defRPr b="1" i="1">
                <a:solidFill>
                  <a:srgbClr val="BE7882"/>
                </a:solidFill>
              </a:defRPr>
            </a:lvl1pPr>
          </a:lstStyle>
          <a:p>
            <a:endParaRPr lang="en-US"/>
          </a:p>
        </p:txBody>
      </p:sp>
    </p:spTree>
    <p:extLst>
      <p:ext uri="{BB962C8B-B14F-4D97-AF65-F5344CB8AC3E}">
        <p14:creationId xmlns:p14="http://schemas.microsoft.com/office/powerpoint/2010/main" val="12278761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94AE4C-14A8-4E02-8DDC-049927DAA75B}" type="datetimeFigureOut">
              <a:rPr lang="en-US" smtClean="0"/>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491D0-9A99-4AFB-84A9-27A37EF5D705}" type="slidenum">
              <a:rPr lang="en-US" smtClean="0"/>
              <a:t>‹#›</a:t>
            </a:fld>
            <a:endParaRPr lang="en-US"/>
          </a:p>
        </p:txBody>
      </p:sp>
    </p:spTree>
    <p:extLst>
      <p:ext uri="{BB962C8B-B14F-4D97-AF65-F5344CB8AC3E}">
        <p14:creationId xmlns:p14="http://schemas.microsoft.com/office/powerpoint/2010/main" val="1349968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29C2581B-613B-4B25-965D-0B34BAC0F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8327612"/>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DEC6D3DA-3440-4009-B726-0F78045AAE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5781645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395288" y="1019175"/>
            <a:ext cx="4221162" cy="5649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768850" y="1019175"/>
            <a:ext cx="4222750" cy="5649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E3511D49-8BAC-47CE-822C-FC0E433A8F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2190258"/>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Footer Placeholder 6"/>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8" name="Slide Number Placeholder 7"/>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D3531C84-66CB-42FC-B1CA-DC6D9BD0F3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9038957"/>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Footer Placeholder 2"/>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4" name="Slide Number Placeholder 3"/>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80CAC36C-A6E0-413E-A652-C3DB75FBF1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2690069"/>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3" name="Slide Number Placeholder 2"/>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CBFE9040-D17C-4A18-8CE9-F9CED767A7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5835683"/>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8358C017-508F-41B6-B901-08B87C6172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2584050"/>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4B2FA584-BCB3-4101-BF6E-F825E9C5DA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5652114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79453510-A24B-4894-9529-B73D997332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09050129"/>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460375"/>
            <a:ext cx="2185987" cy="6208713"/>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395288" y="460375"/>
            <a:ext cx="6410325" cy="6208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94589CC2-B2BC-4456-A8DB-394FA51B002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28272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4AE4C-14A8-4E02-8DDC-049927DAA75B}" type="datetimeFigureOut">
              <a:rPr lang="en-US" smtClean="0"/>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491D0-9A99-4AFB-84A9-27A37EF5D705}" type="slidenum">
              <a:rPr lang="en-US" smtClean="0"/>
              <a:t>‹#›</a:t>
            </a:fld>
            <a:endParaRPr lang="en-US"/>
          </a:p>
        </p:txBody>
      </p:sp>
    </p:spTree>
    <p:extLst>
      <p:ext uri="{BB962C8B-B14F-4D97-AF65-F5344CB8AC3E}">
        <p14:creationId xmlns:p14="http://schemas.microsoft.com/office/powerpoint/2010/main" val="7701530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576263" y="460375"/>
            <a:ext cx="8567737" cy="447675"/>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95288" y="1019175"/>
            <a:ext cx="4221162" cy="564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Media Placeholder 3"/>
          <p:cNvSpPr>
            <a:spLocks noGrp="1"/>
          </p:cNvSpPr>
          <p:nvPr>
            <p:ph type="media" sz="half" idx="2"/>
          </p:nvPr>
        </p:nvSpPr>
        <p:spPr>
          <a:xfrm>
            <a:off x="4768850" y="1019175"/>
            <a:ext cx="4222750" cy="5649913"/>
          </a:xfrm>
        </p:spPr>
        <p:txBody>
          <a:bodyPr/>
          <a:lstStyle/>
          <a:p>
            <a:pPr lvl="0"/>
            <a:endParaRPr lang="de-CH" noProof="0" smtClean="0"/>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328170E9-E007-456C-A92C-E7CC0E9D1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22456447"/>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3" y="460375"/>
            <a:ext cx="8567737" cy="447675"/>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95288" y="1019175"/>
            <a:ext cx="4221162" cy="564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768850" y="1019175"/>
            <a:ext cx="4222750" cy="564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Footer Placeholder 4"/>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6" name="Slide Number Placeholder 5"/>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9078393A-5882-481D-BAFB-59E7B742B1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5641521"/>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3" y="460375"/>
            <a:ext cx="8567737" cy="447675"/>
          </a:xfrm>
        </p:spPr>
        <p:txBody>
          <a:bodyPr/>
          <a:lstStyle/>
          <a:p>
            <a:r>
              <a:rPr lang="en-US" smtClean="0"/>
              <a:t>Click to edit Master title style</a:t>
            </a:r>
            <a:endParaRPr lang="de-CH"/>
          </a:p>
        </p:txBody>
      </p:sp>
      <p:sp>
        <p:nvSpPr>
          <p:cNvPr id="3" name="Content Placeholder 2"/>
          <p:cNvSpPr>
            <a:spLocks noGrp="1"/>
          </p:cNvSpPr>
          <p:nvPr>
            <p:ph sz="half" idx="1"/>
          </p:nvPr>
        </p:nvSpPr>
        <p:spPr>
          <a:xfrm>
            <a:off x="395288" y="1019175"/>
            <a:ext cx="4221162" cy="564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quarter" idx="2"/>
          </p:nvPr>
        </p:nvSpPr>
        <p:spPr>
          <a:xfrm>
            <a:off x="4768850" y="1019175"/>
            <a:ext cx="4222750" cy="274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Content Placeholder 4"/>
          <p:cNvSpPr>
            <a:spLocks noGrp="1"/>
          </p:cNvSpPr>
          <p:nvPr>
            <p:ph sz="quarter" idx="3"/>
          </p:nvPr>
        </p:nvSpPr>
        <p:spPr>
          <a:xfrm>
            <a:off x="4768850" y="3919538"/>
            <a:ext cx="4222750" cy="2749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Footer Placeholder 5"/>
          <p:cNvSpPr>
            <a:spLocks noGrp="1"/>
          </p:cNvSpPr>
          <p:nvPr>
            <p:ph type="ftr" sz="quarter" idx="10"/>
          </p:nvPr>
        </p:nvSpPr>
        <p:spPr/>
        <p:txBody>
          <a:bodyPr/>
          <a:lstStyle>
            <a:lvl1pPr>
              <a:defRPr/>
            </a:lvl1pPr>
          </a:lstStyle>
          <a:p>
            <a:pPr>
              <a:defRPr/>
            </a:pPr>
            <a:r>
              <a:rPr lang="en-US">
                <a:solidFill>
                  <a:srgbClr val="000000"/>
                </a:solidFill>
              </a:rPr>
              <a:t>5 - Localization and Mapping</a:t>
            </a:r>
          </a:p>
        </p:txBody>
      </p:sp>
      <p:sp>
        <p:nvSpPr>
          <p:cNvPr id="7" name="Slide Number Placeholder 6"/>
          <p:cNvSpPr>
            <a:spLocks noGrp="1"/>
          </p:cNvSpPr>
          <p:nvPr>
            <p:ph type="sldNum" sz="quarter" idx="11"/>
          </p:nvPr>
        </p:nvSpPr>
        <p:spPr/>
        <p:txBody>
          <a:bodyPr/>
          <a:lstStyle>
            <a:lvl1pPr eaLnBrk="0" hangingPunct="0">
              <a:defRPr sz="1400" b="0"/>
            </a:lvl1pPr>
          </a:lstStyle>
          <a:p>
            <a:pPr>
              <a:defRPr/>
            </a:pPr>
            <a:r>
              <a:rPr lang="en-US">
                <a:solidFill>
                  <a:srgbClr val="FFFFFF"/>
                </a:solidFill>
              </a:rPr>
              <a:t>5</a:t>
            </a:r>
          </a:p>
          <a:p>
            <a:pPr>
              <a:defRPr/>
            </a:pPr>
            <a:fld id="{95D2C25D-CB1B-4FEB-BB64-4D0CBED9FBE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484301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4AE4C-14A8-4E02-8DDC-049927DAA75B}"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491D0-9A99-4AFB-84A9-27A37EF5D705}" type="slidenum">
              <a:rPr lang="en-US" smtClean="0"/>
              <a:t>‹#›</a:t>
            </a:fld>
            <a:endParaRPr lang="en-US"/>
          </a:p>
        </p:txBody>
      </p:sp>
    </p:spTree>
    <p:extLst>
      <p:ext uri="{BB962C8B-B14F-4D97-AF65-F5344CB8AC3E}">
        <p14:creationId xmlns:p14="http://schemas.microsoft.com/office/powerpoint/2010/main" val="202587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4AE4C-14A8-4E02-8DDC-049927DAA75B}"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491D0-9A99-4AFB-84A9-27A37EF5D705}" type="slidenum">
              <a:rPr lang="en-US" smtClean="0"/>
              <a:t>‹#›</a:t>
            </a:fld>
            <a:endParaRPr lang="en-US"/>
          </a:p>
        </p:txBody>
      </p:sp>
    </p:spTree>
    <p:extLst>
      <p:ext uri="{BB962C8B-B14F-4D97-AF65-F5344CB8AC3E}">
        <p14:creationId xmlns:p14="http://schemas.microsoft.com/office/powerpoint/2010/main" val="267542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3.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3B94AE4C-14A8-4E02-8DDC-049927DAA75B}" type="datetimeFigureOut">
              <a:rPr lang="en-US" smtClean="0"/>
              <a:t>5/4/2016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9B4491D0-9A99-4AFB-84A9-27A37EF5D705}" type="slidenum">
              <a:rPr lang="en-US" smtClean="0"/>
              <a:t>‹#›</a:t>
            </a:fld>
            <a:endParaRPr lang="en-US"/>
          </a:p>
        </p:txBody>
      </p:sp>
    </p:spTree>
    <p:extLst>
      <p:ext uri="{BB962C8B-B14F-4D97-AF65-F5344CB8AC3E}">
        <p14:creationId xmlns:p14="http://schemas.microsoft.com/office/powerpoint/2010/main" val="2313682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68639" y="639793"/>
            <a:ext cx="7606723" cy="553998"/>
          </a:xfrm>
          <a:prstGeom prst="rect">
            <a:avLst/>
          </a:prstGeom>
        </p:spPr>
        <p:txBody>
          <a:bodyPr wrap="square" lIns="0" tIns="0" rIns="0" bIns="0">
            <a:spAutoFit/>
          </a:bodyPr>
          <a:lstStyle>
            <a:lvl1pPr>
              <a:defRPr sz="3600" b="1" i="0">
                <a:solidFill>
                  <a:srgbClr val="CC3300"/>
                </a:solidFill>
                <a:latin typeface="Verdana"/>
                <a:cs typeface="Verdana"/>
              </a:defRPr>
            </a:lvl1pPr>
          </a:lstStyle>
          <a:p>
            <a:endParaRPr/>
          </a:p>
        </p:txBody>
      </p:sp>
      <p:sp>
        <p:nvSpPr>
          <p:cNvPr id="3" name="Holder 3"/>
          <p:cNvSpPr>
            <a:spLocks noGrp="1"/>
          </p:cNvSpPr>
          <p:nvPr>
            <p:ph type="body" idx="1"/>
          </p:nvPr>
        </p:nvSpPr>
        <p:spPr>
          <a:xfrm>
            <a:off x="1005320" y="1825911"/>
            <a:ext cx="7133358" cy="369332"/>
          </a:xfrm>
          <a:prstGeom prst="rect">
            <a:avLst/>
          </a:prstGeom>
        </p:spPr>
        <p:txBody>
          <a:bodyPr wrap="square" lIns="0" tIns="0" rIns="0" bIns="0">
            <a:spAutoFit/>
          </a:bodyPr>
          <a:lstStyle>
            <a:lvl1pPr>
              <a:defRPr sz="24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3108961" y="6377940"/>
            <a:ext cx="2926079" cy="246221"/>
          </a:xfrm>
          <a:prstGeom prst="rect">
            <a:avLst/>
          </a:prstGeom>
        </p:spPr>
        <p:txBody>
          <a:bodyPr wrap="square" lIns="0" tIns="0" rIns="0" bIns="0">
            <a:spAutoFit/>
          </a:bodyPr>
          <a:lstStyle>
            <a:lvl1pPr algn="ctr">
              <a:defRPr>
                <a:solidFill>
                  <a:schemeClr val="tx1">
                    <a:tint val="75000"/>
                  </a:schemeClr>
                </a:solidFill>
              </a:defRPr>
            </a:lvl1pPr>
          </a:lstStyle>
          <a:p>
            <a:pPr defTabSz="820583"/>
            <a:endParaRPr sz="1600">
              <a:solidFill>
                <a:prstClr val="black">
                  <a:tint val="75000"/>
                </a:prstClr>
              </a:solidFill>
            </a:endParaRPr>
          </a:p>
        </p:txBody>
      </p:sp>
      <p:sp>
        <p:nvSpPr>
          <p:cNvPr id="5" name="Holder 5"/>
          <p:cNvSpPr>
            <a:spLocks noGrp="1"/>
          </p:cNvSpPr>
          <p:nvPr>
            <p:ph type="dt" sz="half" idx="6"/>
          </p:nvPr>
        </p:nvSpPr>
        <p:spPr>
          <a:xfrm>
            <a:off x="457200" y="6377940"/>
            <a:ext cx="2103120" cy="246221"/>
          </a:xfrm>
          <a:prstGeom prst="rect">
            <a:avLst/>
          </a:prstGeom>
        </p:spPr>
        <p:txBody>
          <a:bodyPr wrap="square" lIns="0" tIns="0" rIns="0" bIns="0">
            <a:spAutoFit/>
          </a:bodyPr>
          <a:lstStyle>
            <a:lvl1pPr algn="l">
              <a:defRPr>
                <a:solidFill>
                  <a:schemeClr val="tx1">
                    <a:tint val="75000"/>
                  </a:schemeClr>
                </a:solidFill>
              </a:defRPr>
            </a:lvl1pPr>
          </a:lstStyle>
          <a:p>
            <a:pPr defTabSz="820583"/>
            <a:fld id="{1D8BD707-D9CF-40AE-B4C6-C98DA3205C09}" type="datetimeFigureOut">
              <a:rPr lang="en-US" sz="1600">
                <a:solidFill>
                  <a:prstClr val="black">
                    <a:tint val="75000"/>
                  </a:prstClr>
                </a:solidFill>
              </a:rPr>
              <a:pPr defTabSz="820583"/>
              <a:t>5/4/2016</a:t>
            </a:fld>
            <a:endParaRPr lang="en-US" sz="1600">
              <a:solidFill>
                <a:prstClr val="black">
                  <a:tint val="75000"/>
                </a:prstClr>
              </a:solidFill>
            </a:endParaRPr>
          </a:p>
        </p:txBody>
      </p:sp>
      <p:sp>
        <p:nvSpPr>
          <p:cNvPr id="6" name="Holder 6"/>
          <p:cNvSpPr>
            <a:spLocks noGrp="1"/>
          </p:cNvSpPr>
          <p:nvPr>
            <p:ph type="sldNum" sz="quarter" idx="7"/>
          </p:nvPr>
        </p:nvSpPr>
        <p:spPr>
          <a:xfrm>
            <a:off x="8287028" y="6141032"/>
            <a:ext cx="252268" cy="400110"/>
          </a:xfrm>
          <a:prstGeom prst="rect">
            <a:avLst/>
          </a:prstGeom>
        </p:spPr>
        <p:txBody>
          <a:bodyPr wrap="square" lIns="0" tIns="0" rIns="0" bIns="0">
            <a:spAutoFit/>
          </a:bodyPr>
          <a:lstStyle>
            <a:lvl1pPr>
              <a:defRPr sz="1300" b="0" i="0">
                <a:solidFill>
                  <a:schemeClr val="tx1"/>
                </a:solidFill>
                <a:latin typeface="Verdana"/>
                <a:cs typeface="Verdana"/>
              </a:defRPr>
            </a:lvl1pPr>
          </a:lstStyle>
          <a:p>
            <a:pPr marL="22794" defTabSz="820583"/>
            <a:fld id="{81D60167-4931-47E6-BA6A-407CBD079E47}" type="slidenum">
              <a:rPr lang="en-US" spc="-9" smtClean="0">
                <a:solidFill>
                  <a:prstClr val="black"/>
                </a:solidFill>
              </a:rPr>
              <a:pPr marL="22794" defTabSz="820583"/>
              <a:t>‹#›</a:t>
            </a:fld>
            <a:endParaRPr lang="en-US" spc="-9" dirty="0">
              <a:solidFill>
                <a:prstClr val="black"/>
              </a:solidFill>
            </a:endParaRPr>
          </a:p>
        </p:txBody>
      </p:sp>
    </p:spTree>
    <p:extLst>
      <p:ext uri="{BB962C8B-B14F-4D97-AF65-F5344CB8AC3E}">
        <p14:creationId xmlns:p14="http://schemas.microsoft.com/office/powerpoint/2010/main" val="4210638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10291">
        <a:defRPr>
          <a:latin typeface="+mn-lt"/>
          <a:ea typeface="+mn-ea"/>
          <a:cs typeface="+mn-cs"/>
        </a:defRPr>
      </a:lvl2pPr>
      <a:lvl3pPr marL="820583">
        <a:defRPr>
          <a:latin typeface="+mn-lt"/>
          <a:ea typeface="+mn-ea"/>
          <a:cs typeface="+mn-cs"/>
        </a:defRPr>
      </a:lvl3pPr>
      <a:lvl4pPr marL="1230874">
        <a:defRPr>
          <a:latin typeface="+mn-lt"/>
          <a:ea typeface="+mn-ea"/>
          <a:cs typeface="+mn-cs"/>
        </a:defRPr>
      </a:lvl4pPr>
      <a:lvl5pPr marL="1641165">
        <a:defRPr>
          <a:latin typeface="+mn-lt"/>
          <a:ea typeface="+mn-ea"/>
          <a:cs typeface="+mn-cs"/>
        </a:defRPr>
      </a:lvl5pPr>
      <a:lvl6pPr marL="2051456">
        <a:defRPr>
          <a:latin typeface="+mn-lt"/>
          <a:ea typeface="+mn-ea"/>
          <a:cs typeface="+mn-cs"/>
        </a:defRPr>
      </a:lvl6pPr>
      <a:lvl7pPr marL="2461748">
        <a:defRPr>
          <a:latin typeface="+mn-lt"/>
          <a:ea typeface="+mn-ea"/>
          <a:cs typeface="+mn-cs"/>
        </a:defRPr>
      </a:lvl7pPr>
      <a:lvl8pPr marL="2872039">
        <a:defRPr>
          <a:latin typeface="+mn-lt"/>
          <a:ea typeface="+mn-ea"/>
          <a:cs typeface="+mn-cs"/>
        </a:defRPr>
      </a:lvl8pPr>
      <a:lvl9pPr marL="3282330">
        <a:defRPr>
          <a:latin typeface="+mn-lt"/>
          <a:ea typeface="+mn-ea"/>
          <a:cs typeface="+mn-cs"/>
        </a:defRPr>
      </a:lvl9pPr>
    </p:bodyStyle>
    <p:otherStyle>
      <a:lvl1pPr marL="0">
        <a:defRPr>
          <a:latin typeface="+mn-lt"/>
          <a:ea typeface="+mn-ea"/>
          <a:cs typeface="+mn-cs"/>
        </a:defRPr>
      </a:lvl1pPr>
      <a:lvl2pPr marL="410291">
        <a:defRPr>
          <a:latin typeface="+mn-lt"/>
          <a:ea typeface="+mn-ea"/>
          <a:cs typeface="+mn-cs"/>
        </a:defRPr>
      </a:lvl2pPr>
      <a:lvl3pPr marL="820583">
        <a:defRPr>
          <a:latin typeface="+mn-lt"/>
          <a:ea typeface="+mn-ea"/>
          <a:cs typeface="+mn-cs"/>
        </a:defRPr>
      </a:lvl3pPr>
      <a:lvl4pPr marL="1230874">
        <a:defRPr>
          <a:latin typeface="+mn-lt"/>
          <a:ea typeface="+mn-ea"/>
          <a:cs typeface="+mn-cs"/>
        </a:defRPr>
      </a:lvl4pPr>
      <a:lvl5pPr marL="1641165">
        <a:defRPr>
          <a:latin typeface="+mn-lt"/>
          <a:ea typeface="+mn-ea"/>
          <a:cs typeface="+mn-cs"/>
        </a:defRPr>
      </a:lvl5pPr>
      <a:lvl6pPr marL="2051456">
        <a:defRPr>
          <a:latin typeface="+mn-lt"/>
          <a:ea typeface="+mn-ea"/>
          <a:cs typeface="+mn-cs"/>
        </a:defRPr>
      </a:lvl6pPr>
      <a:lvl7pPr marL="2461748">
        <a:defRPr>
          <a:latin typeface="+mn-lt"/>
          <a:ea typeface="+mn-ea"/>
          <a:cs typeface="+mn-cs"/>
        </a:defRPr>
      </a:lvl7pPr>
      <a:lvl8pPr marL="2872039">
        <a:defRPr>
          <a:latin typeface="+mn-lt"/>
          <a:ea typeface="+mn-ea"/>
          <a:cs typeface="+mn-cs"/>
        </a:defRPr>
      </a:lvl8pPr>
      <a:lvl9pPr marL="328233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9"/>
          <p:cNvSpPr>
            <a:spLocks noGrp="1" noChangeArrowheads="1"/>
          </p:cNvSpPr>
          <p:nvPr>
            <p:ph type="title"/>
          </p:nvPr>
        </p:nvSpPr>
        <p:spPr bwMode="auto">
          <a:xfrm>
            <a:off x="576263" y="460375"/>
            <a:ext cx="8567737"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90000" rIns="91440" bIns="45720" numCol="1" anchor="ctr" anchorCtr="0" compatLnSpc="1">
            <a:prstTxWarp prst="textNoShape">
              <a:avLst/>
            </a:prstTxWarp>
            <a:spAutoFit/>
          </a:bodyPr>
          <a:lstStyle/>
          <a:p>
            <a:pPr lvl="0"/>
            <a:r>
              <a:rPr lang="en-US" altLang="en-US" smtClean="0"/>
              <a:t>Folien Titel</a:t>
            </a:r>
          </a:p>
        </p:txBody>
      </p:sp>
      <p:sp>
        <p:nvSpPr>
          <p:cNvPr id="11267" name="Rectangle 2"/>
          <p:cNvSpPr>
            <a:spLocks noGrp="1" noChangeArrowheads="1"/>
          </p:cNvSpPr>
          <p:nvPr>
            <p:ph type="body" idx="1"/>
          </p:nvPr>
        </p:nvSpPr>
        <p:spPr bwMode="auto">
          <a:xfrm>
            <a:off x="395288" y="1019175"/>
            <a:ext cx="8596312"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038" rIns="0" bIns="46038" numCol="1" anchor="t" anchorCtr="0" compatLnSpc="1">
            <a:prstTxWarp prst="textNoShape">
              <a:avLst/>
            </a:prstTxWarp>
          </a:bodyPr>
          <a:lstStyle/>
          <a:p>
            <a:pPr lvl="0"/>
            <a:r>
              <a:rPr lang="en-US" altLang="en-US" smtClean="0"/>
              <a:t>Klicken Sie, um die Formate des Vorlagentextes zu bearbeiten und einen neuen Text</a:t>
            </a:r>
          </a:p>
          <a:p>
            <a:pPr lvl="1"/>
            <a:r>
              <a:rPr lang="en-US" altLang="en-US" smtClean="0"/>
              <a:t>Zweite Ebene falls diese länger ist als eine Linie wird ein Umbruch vorgenommen und wie sieht der dann aus, wie?</a:t>
            </a:r>
          </a:p>
          <a:p>
            <a:pPr lvl="2"/>
            <a:r>
              <a:rPr lang="en-US" altLang="en-US" smtClean="0"/>
              <a:t>Dritte Ebene</a:t>
            </a:r>
          </a:p>
          <a:p>
            <a:pPr lvl="3"/>
            <a:r>
              <a:rPr lang="en-US" altLang="en-US" smtClean="0"/>
              <a:t>Vierte Ebene</a:t>
            </a:r>
          </a:p>
        </p:txBody>
      </p:sp>
      <p:sp>
        <p:nvSpPr>
          <p:cNvPr id="233492" name="Rectangle 20"/>
          <p:cNvSpPr>
            <a:spLocks noGrp="1" noChangeArrowheads="1"/>
          </p:cNvSpPr>
          <p:nvPr>
            <p:ph type="ftr" sz="quarter" idx="3"/>
          </p:nvPr>
        </p:nvSpPr>
        <p:spPr bwMode="auto">
          <a:xfrm>
            <a:off x="2339975" y="42863"/>
            <a:ext cx="6804025" cy="361950"/>
          </a:xfrm>
          <a:prstGeom prst="rect">
            <a:avLst/>
          </a:prstGeom>
          <a:noFill/>
          <a:ln w="19050">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600" i="1">
                <a:latin typeface="+mn-lt"/>
              </a:defRPr>
            </a:lvl1pPr>
          </a:lstStyle>
          <a:p>
            <a:pPr defTabSz="914400" fontAlgn="base">
              <a:spcBef>
                <a:spcPct val="0"/>
              </a:spcBef>
              <a:spcAft>
                <a:spcPct val="0"/>
              </a:spcAft>
              <a:defRPr/>
            </a:pPr>
            <a:r>
              <a:rPr lang="en-US">
                <a:solidFill>
                  <a:srgbClr val="000000"/>
                </a:solidFill>
              </a:rPr>
              <a:t>5 - Localization and Mapping</a:t>
            </a:r>
          </a:p>
        </p:txBody>
      </p:sp>
      <p:sp>
        <p:nvSpPr>
          <p:cNvPr id="233486" name="AutoShape 14"/>
          <p:cNvSpPr>
            <a:spLocks noChangeArrowheads="1"/>
          </p:cNvSpPr>
          <p:nvPr/>
        </p:nvSpPr>
        <p:spPr bwMode="auto">
          <a:xfrm>
            <a:off x="0" y="0"/>
            <a:ext cx="576263" cy="908050"/>
          </a:xfrm>
          <a:prstGeom prst="homePlate">
            <a:avLst>
              <a:gd name="adj" fmla="val 0"/>
            </a:avLst>
          </a:prstGeom>
          <a:solidFill>
            <a:srgbClr val="003366"/>
          </a:solidFill>
          <a:ln w="9525">
            <a:noFill/>
            <a:miter lim="800000"/>
            <a:headEnd/>
            <a:tailEnd/>
          </a:ln>
          <a:effectLst/>
        </p:spPr>
        <p:txBody>
          <a:bodyPr wrap="none" lIns="46800" tIns="46038" rIns="92075" bIns="46038"/>
          <a:lstStyle/>
          <a:p>
            <a:pPr defTabSz="914400" eaLnBrk="0" fontAlgn="base" hangingPunct="0">
              <a:spcBef>
                <a:spcPct val="0"/>
              </a:spcBef>
              <a:spcAft>
                <a:spcPct val="0"/>
              </a:spcAft>
              <a:defRPr/>
            </a:pPr>
            <a:endParaRPr lang="de-CH" sz="2400">
              <a:solidFill>
                <a:srgbClr val="FFFFFF"/>
              </a:solidFill>
              <a:latin typeface="Verdana" pitchFamily="34" charset="0"/>
            </a:endParaRPr>
          </a:p>
        </p:txBody>
      </p:sp>
      <p:sp>
        <p:nvSpPr>
          <p:cNvPr id="233498" name="Text Box 26"/>
          <p:cNvSpPr txBox="1">
            <a:spLocks noChangeArrowheads="1"/>
          </p:cNvSpPr>
          <p:nvPr userDrawn="1"/>
        </p:nvSpPr>
        <p:spPr bwMode="auto">
          <a:xfrm>
            <a:off x="5486400" y="6619875"/>
            <a:ext cx="3660775" cy="276225"/>
          </a:xfrm>
          <a:prstGeom prst="rect">
            <a:avLst/>
          </a:prstGeom>
          <a:noFill/>
          <a:ln w="9525" algn="ctr">
            <a:noFill/>
            <a:miter lim="800000"/>
            <a:headEnd/>
            <a:tailEnd/>
          </a:ln>
          <a:effectLst/>
        </p:spPr>
        <p:txBody>
          <a:bodyPr wrap="none">
            <a:spAutoFit/>
          </a:bodyPr>
          <a:lstStyle/>
          <a:p>
            <a:pPr marL="396875" indent="-396875" algn="r" defTabSz="914400" eaLnBrk="0" fontAlgn="base" hangingPunct="0">
              <a:spcBef>
                <a:spcPct val="0"/>
              </a:spcBef>
              <a:spcAft>
                <a:spcPct val="0"/>
              </a:spcAft>
              <a:defRPr/>
            </a:pPr>
            <a:r>
              <a:rPr kumimoji="1" lang="en-US" sz="1200" i="1" dirty="0">
                <a:solidFill>
                  <a:srgbClr val="000000"/>
                </a:solidFill>
              </a:rPr>
              <a:t>© R. Siegwart &amp; D. Scaramuzza, ETH Zurich - ASL</a:t>
            </a:r>
          </a:p>
        </p:txBody>
      </p:sp>
      <p:sp>
        <p:nvSpPr>
          <p:cNvPr id="233502" name="Rectangle 30"/>
          <p:cNvSpPr>
            <a:spLocks noGrp="1" noChangeArrowheads="1"/>
          </p:cNvSpPr>
          <p:nvPr>
            <p:ph type="sldNum" sz="quarter" idx="4"/>
          </p:nvPr>
        </p:nvSpPr>
        <p:spPr bwMode="auto">
          <a:xfrm>
            <a:off x="-36513" y="268288"/>
            <a:ext cx="647701" cy="639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2000" b="1" i="1">
                <a:solidFill>
                  <a:schemeClr val="bg1"/>
                </a:solidFill>
                <a:latin typeface="+mn-lt"/>
              </a:defRPr>
            </a:lvl1pPr>
          </a:lstStyle>
          <a:p>
            <a:pPr defTabSz="914400" fontAlgn="base">
              <a:spcBef>
                <a:spcPct val="0"/>
              </a:spcBef>
              <a:spcAft>
                <a:spcPct val="0"/>
              </a:spcAft>
              <a:defRPr/>
            </a:pPr>
            <a:r>
              <a:rPr lang="en-US">
                <a:solidFill>
                  <a:srgbClr val="FFFFFF"/>
                </a:solidFill>
              </a:rPr>
              <a:t>5</a:t>
            </a:r>
          </a:p>
          <a:p>
            <a:pPr defTabSz="914400" fontAlgn="base">
              <a:spcBef>
                <a:spcPct val="0"/>
              </a:spcBef>
              <a:spcAft>
                <a:spcPct val="0"/>
              </a:spcAft>
              <a:defRPr/>
            </a:pPr>
            <a:fld id="{E60DADB0-F49E-4909-AC65-00D7BBF3F6A8}"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0221127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ransition spd="med"/>
  <p:hf hdr="0" dt="0"/>
  <p:txStyles>
    <p:titleStyle>
      <a:lvl1pPr marL="84138" indent="-84138" algn="l" defTabSz="762000" rtl="0" eaLnBrk="0" fontAlgn="base" hangingPunct="0">
        <a:lnSpc>
          <a:spcPct val="85000"/>
        </a:lnSpc>
        <a:spcBef>
          <a:spcPct val="0"/>
        </a:spcBef>
        <a:spcAft>
          <a:spcPct val="0"/>
        </a:spcAft>
        <a:defRPr sz="2400">
          <a:solidFill>
            <a:schemeClr val="tx1"/>
          </a:solidFill>
          <a:latin typeface="+mj-lt"/>
          <a:ea typeface="+mj-ea"/>
          <a:cs typeface="+mj-cs"/>
        </a:defRPr>
      </a:lvl1pPr>
      <a:lvl2pPr marL="84138" indent="-84138" algn="l" defTabSz="762000" rtl="0" eaLnBrk="0" fontAlgn="base" hangingPunct="0">
        <a:lnSpc>
          <a:spcPct val="85000"/>
        </a:lnSpc>
        <a:spcBef>
          <a:spcPct val="0"/>
        </a:spcBef>
        <a:spcAft>
          <a:spcPct val="0"/>
        </a:spcAft>
        <a:defRPr sz="2400">
          <a:solidFill>
            <a:schemeClr val="tx1"/>
          </a:solidFill>
          <a:latin typeface="Arial" charset="0"/>
        </a:defRPr>
      </a:lvl2pPr>
      <a:lvl3pPr marL="84138" indent="-84138" algn="l" defTabSz="762000" rtl="0" eaLnBrk="0" fontAlgn="base" hangingPunct="0">
        <a:lnSpc>
          <a:spcPct val="85000"/>
        </a:lnSpc>
        <a:spcBef>
          <a:spcPct val="0"/>
        </a:spcBef>
        <a:spcAft>
          <a:spcPct val="0"/>
        </a:spcAft>
        <a:defRPr sz="2400">
          <a:solidFill>
            <a:schemeClr val="tx1"/>
          </a:solidFill>
          <a:latin typeface="Arial" charset="0"/>
        </a:defRPr>
      </a:lvl3pPr>
      <a:lvl4pPr marL="84138" indent="-84138" algn="l" defTabSz="762000" rtl="0" eaLnBrk="0" fontAlgn="base" hangingPunct="0">
        <a:lnSpc>
          <a:spcPct val="85000"/>
        </a:lnSpc>
        <a:spcBef>
          <a:spcPct val="0"/>
        </a:spcBef>
        <a:spcAft>
          <a:spcPct val="0"/>
        </a:spcAft>
        <a:defRPr sz="2400">
          <a:solidFill>
            <a:schemeClr val="tx1"/>
          </a:solidFill>
          <a:latin typeface="Arial" charset="0"/>
        </a:defRPr>
      </a:lvl4pPr>
      <a:lvl5pPr marL="84138" indent="-84138" algn="l" defTabSz="762000" rtl="0" eaLnBrk="0" fontAlgn="base" hangingPunct="0">
        <a:lnSpc>
          <a:spcPct val="85000"/>
        </a:lnSpc>
        <a:spcBef>
          <a:spcPct val="0"/>
        </a:spcBef>
        <a:spcAft>
          <a:spcPct val="0"/>
        </a:spcAft>
        <a:defRPr sz="2400">
          <a:solidFill>
            <a:schemeClr val="tx1"/>
          </a:solidFill>
          <a:latin typeface="Arial" charset="0"/>
        </a:defRPr>
      </a:lvl5pPr>
      <a:lvl6pPr marL="541338" algn="l" defTabSz="762000" rtl="0" eaLnBrk="0" fontAlgn="base" hangingPunct="0">
        <a:lnSpc>
          <a:spcPct val="85000"/>
        </a:lnSpc>
        <a:spcBef>
          <a:spcPct val="0"/>
        </a:spcBef>
        <a:spcAft>
          <a:spcPct val="0"/>
        </a:spcAft>
        <a:defRPr sz="2400">
          <a:solidFill>
            <a:schemeClr val="tx1"/>
          </a:solidFill>
          <a:latin typeface="Arial" charset="0"/>
        </a:defRPr>
      </a:lvl6pPr>
      <a:lvl7pPr marL="998538" algn="l" defTabSz="762000" rtl="0" eaLnBrk="0" fontAlgn="base" hangingPunct="0">
        <a:lnSpc>
          <a:spcPct val="85000"/>
        </a:lnSpc>
        <a:spcBef>
          <a:spcPct val="0"/>
        </a:spcBef>
        <a:spcAft>
          <a:spcPct val="0"/>
        </a:spcAft>
        <a:defRPr sz="2400">
          <a:solidFill>
            <a:schemeClr val="tx1"/>
          </a:solidFill>
          <a:latin typeface="Arial" charset="0"/>
        </a:defRPr>
      </a:lvl7pPr>
      <a:lvl8pPr marL="1455738" algn="l" defTabSz="762000" rtl="0" eaLnBrk="0" fontAlgn="base" hangingPunct="0">
        <a:lnSpc>
          <a:spcPct val="85000"/>
        </a:lnSpc>
        <a:spcBef>
          <a:spcPct val="0"/>
        </a:spcBef>
        <a:spcAft>
          <a:spcPct val="0"/>
        </a:spcAft>
        <a:defRPr sz="2400">
          <a:solidFill>
            <a:schemeClr val="tx1"/>
          </a:solidFill>
          <a:latin typeface="Arial" charset="0"/>
        </a:defRPr>
      </a:lvl8pPr>
      <a:lvl9pPr marL="1912938" algn="l" defTabSz="762000" rtl="0" eaLnBrk="0" fontAlgn="base" hangingPunct="0">
        <a:lnSpc>
          <a:spcPct val="85000"/>
        </a:lnSpc>
        <a:spcBef>
          <a:spcPct val="0"/>
        </a:spcBef>
        <a:spcAft>
          <a:spcPct val="0"/>
        </a:spcAft>
        <a:defRPr sz="2400">
          <a:solidFill>
            <a:schemeClr val="tx1"/>
          </a:solidFill>
          <a:latin typeface="Arial" charset="0"/>
        </a:defRPr>
      </a:lvl9pPr>
    </p:titleStyle>
    <p:bodyStyle>
      <a:lvl1pPr marL="174625" indent="-174625" algn="l" defTabSz="762000" rtl="0" eaLnBrk="0" fontAlgn="base" hangingPunct="0">
        <a:spcBef>
          <a:spcPct val="10000"/>
        </a:spcBef>
        <a:spcAft>
          <a:spcPct val="10000"/>
        </a:spcAft>
        <a:buClr>
          <a:srgbClr val="FF0066"/>
        </a:buClr>
        <a:buFont typeface="Wingdings" pitchFamily="2" charset="2"/>
        <a:buChar char="§"/>
        <a:defRPr sz="2000">
          <a:solidFill>
            <a:schemeClr val="tx1"/>
          </a:solidFill>
          <a:latin typeface="+mn-lt"/>
          <a:ea typeface="+mn-ea"/>
          <a:cs typeface="+mn-cs"/>
        </a:defRPr>
      </a:lvl1pPr>
      <a:lvl2pPr marL="536575" indent="-182563" algn="l" defTabSz="762000" rtl="0" eaLnBrk="0" fontAlgn="base" hangingPunct="0">
        <a:spcBef>
          <a:spcPct val="10000"/>
        </a:spcBef>
        <a:spcAft>
          <a:spcPct val="10000"/>
        </a:spcAft>
        <a:buClr>
          <a:srgbClr val="003366"/>
        </a:buClr>
        <a:buFont typeface="Wingdings" pitchFamily="2" charset="2"/>
        <a:buChar char="§"/>
        <a:defRPr>
          <a:solidFill>
            <a:schemeClr val="tx1"/>
          </a:solidFill>
          <a:latin typeface="+mn-lt"/>
        </a:defRPr>
      </a:lvl2pPr>
      <a:lvl3pPr marL="900113" indent="-184150" algn="l" defTabSz="762000" rtl="0" eaLnBrk="0" fontAlgn="base" hangingPunct="0">
        <a:spcBef>
          <a:spcPct val="10000"/>
        </a:spcBef>
        <a:spcAft>
          <a:spcPct val="10000"/>
        </a:spcAft>
        <a:buChar char="•"/>
        <a:defRPr sz="1600">
          <a:solidFill>
            <a:schemeClr val="tx1"/>
          </a:solidFill>
          <a:latin typeface="+mn-lt"/>
        </a:defRPr>
      </a:lvl3pPr>
      <a:lvl4pPr marL="1262063" indent="-182563" algn="l" defTabSz="762000" rtl="0" eaLnBrk="0" fontAlgn="base" hangingPunct="0">
        <a:spcBef>
          <a:spcPct val="10000"/>
        </a:spcBef>
        <a:spcAft>
          <a:spcPct val="10000"/>
        </a:spcAft>
        <a:buChar char="•"/>
        <a:defRPr sz="1600">
          <a:solidFill>
            <a:schemeClr val="tx1"/>
          </a:solidFill>
          <a:latin typeface="+mn-lt"/>
        </a:defRPr>
      </a:lvl4pPr>
      <a:lvl5pPr marL="2895600" indent="-228600" algn="l" defTabSz="762000" rtl="0" eaLnBrk="0" fontAlgn="base" hangingPunct="0">
        <a:spcBef>
          <a:spcPct val="20000"/>
        </a:spcBef>
        <a:spcAft>
          <a:spcPct val="0"/>
        </a:spcAft>
        <a:buChar char="•"/>
        <a:defRPr sz="2000">
          <a:solidFill>
            <a:schemeClr val="tx1"/>
          </a:solidFill>
          <a:latin typeface="Helvetica" pitchFamily="34" charset="0"/>
        </a:defRPr>
      </a:lvl5pPr>
      <a:lvl6pPr marL="3352800" indent="-228600" algn="l" defTabSz="762000" rtl="0" eaLnBrk="0" fontAlgn="base" hangingPunct="0">
        <a:spcBef>
          <a:spcPct val="20000"/>
        </a:spcBef>
        <a:spcAft>
          <a:spcPct val="0"/>
        </a:spcAft>
        <a:buChar char="•"/>
        <a:defRPr sz="2000">
          <a:solidFill>
            <a:schemeClr val="tx1"/>
          </a:solidFill>
          <a:latin typeface="Helvetica" pitchFamily="34" charset="0"/>
        </a:defRPr>
      </a:lvl6pPr>
      <a:lvl7pPr marL="3810000" indent="-228600" algn="l" defTabSz="762000" rtl="0" eaLnBrk="0" fontAlgn="base" hangingPunct="0">
        <a:spcBef>
          <a:spcPct val="20000"/>
        </a:spcBef>
        <a:spcAft>
          <a:spcPct val="0"/>
        </a:spcAft>
        <a:buChar char="•"/>
        <a:defRPr sz="2000">
          <a:solidFill>
            <a:schemeClr val="tx1"/>
          </a:solidFill>
          <a:latin typeface="Helvetica" pitchFamily="34" charset="0"/>
        </a:defRPr>
      </a:lvl7pPr>
      <a:lvl8pPr marL="4267200" indent="-228600" algn="l" defTabSz="762000" rtl="0" eaLnBrk="0" fontAlgn="base" hangingPunct="0">
        <a:spcBef>
          <a:spcPct val="20000"/>
        </a:spcBef>
        <a:spcAft>
          <a:spcPct val="0"/>
        </a:spcAft>
        <a:buChar char="•"/>
        <a:defRPr sz="2000">
          <a:solidFill>
            <a:schemeClr val="tx1"/>
          </a:solidFill>
          <a:latin typeface="Helvetica" pitchFamily="34" charset="0"/>
        </a:defRPr>
      </a:lvl8pPr>
      <a:lvl9pPr marL="4724400" indent="-228600" algn="l" defTabSz="762000" rtl="0" eaLnBrk="0" fontAlgn="base" hangingPunct="0">
        <a:spcBef>
          <a:spcPct val="20000"/>
        </a:spcBef>
        <a:spcAft>
          <a:spcPct val="0"/>
        </a:spcAft>
        <a:buChar char="•"/>
        <a:defRPr sz="2000">
          <a:solidFill>
            <a:schemeClr val="tx1"/>
          </a:solidFill>
          <a:latin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9"/>
          <p:cNvSpPr>
            <a:spLocks noGrp="1" noChangeArrowheads="1"/>
          </p:cNvSpPr>
          <p:nvPr>
            <p:ph type="title"/>
          </p:nvPr>
        </p:nvSpPr>
        <p:spPr bwMode="auto">
          <a:xfrm>
            <a:off x="576263" y="460375"/>
            <a:ext cx="8567737"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90000" rIns="91440" bIns="45720" numCol="1" anchor="ctr" anchorCtr="0" compatLnSpc="1">
            <a:prstTxWarp prst="textNoShape">
              <a:avLst/>
            </a:prstTxWarp>
            <a:spAutoFit/>
          </a:bodyPr>
          <a:lstStyle/>
          <a:p>
            <a:pPr lvl="0"/>
            <a:r>
              <a:rPr lang="en-US" altLang="en-US" smtClean="0"/>
              <a:t>Folien Titel</a:t>
            </a:r>
          </a:p>
        </p:txBody>
      </p:sp>
      <p:sp>
        <p:nvSpPr>
          <p:cNvPr id="11267" name="Rectangle 2"/>
          <p:cNvSpPr>
            <a:spLocks noGrp="1" noChangeArrowheads="1"/>
          </p:cNvSpPr>
          <p:nvPr>
            <p:ph type="body" idx="1"/>
          </p:nvPr>
        </p:nvSpPr>
        <p:spPr bwMode="auto">
          <a:xfrm>
            <a:off x="395288" y="1019175"/>
            <a:ext cx="8596312"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038" rIns="0" bIns="46038" numCol="1" anchor="t" anchorCtr="0" compatLnSpc="1">
            <a:prstTxWarp prst="textNoShape">
              <a:avLst/>
            </a:prstTxWarp>
          </a:bodyPr>
          <a:lstStyle/>
          <a:p>
            <a:pPr lvl="0"/>
            <a:r>
              <a:rPr lang="en-US" altLang="en-US" smtClean="0"/>
              <a:t>Klicken Sie, um die Formate des Vorlagentextes zu bearbeiten und einen neuen Text</a:t>
            </a:r>
          </a:p>
          <a:p>
            <a:pPr lvl="1"/>
            <a:r>
              <a:rPr lang="en-US" altLang="en-US" smtClean="0"/>
              <a:t>Zweite Ebene falls diese länger ist als eine Linie wird ein Umbruch vorgenommen und wie sieht der dann aus, wie?</a:t>
            </a:r>
          </a:p>
          <a:p>
            <a:pPr lvl="2"/>
            <a:r>
              <a:rPr lang="en-US" altLang="en-US" smtClean="0"/>
              <a:t>Dritte Ebene</a:t>
            </a:r>
          </a:p>
          <a:p>
            <a:pPr lvl="3"/>
            <a:r>
              <a:rPr lang="en-US" altLang="en-US" smtClean="0"/>
              <a:t>Vierte Ebene</a:t>
            </a:r>
          </a:p>
        </p:txBody>
      </p:sp>
      <p:sp>
        <p:nvSpPr>
          <p:cNvPr id="233492" name="Rectangle 20"/>
          <p:cNvSpPr>
            <a:spLocks noGrp="1" noChangeArrowheads="1"/>
          </p:cNvSpPr>
          <p:nvPr>
            <p:ph type="ftr" sz="quarter" idx="3"/>
          </p:nvPr>
        </p:nvSpPr>
        <p:spPr bwMode="auto">
          <a:xfrm>
            <a:off x="2339975" y="42863"/>
            <a:ext cx="6804025" cy="361950"/>
          </a:xfrm>
          <a:prstGeom prst="rect">
            <a:avLst/>
          </a:prstGeom>
          <a:noFill/>
          <a:ln w="19050">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600" i="1">
                <a:latin typeface="+mn-lt"/>
              </a:defRPr>
            </a:lvl1pPr>
          </a:lstStyle>
          <a:p>
            <a:pPr defTabSz="914400" fontAlgn="base">
              <a:spcBef>
                <a:spcPct val="0"/>
              </a:spcBef>
              <a:spcAft>
                <a:spcPct val="0"/>
              </a:spcAft>
              <a:defRPr/>
            </a:pPr>
            <a:r>
              <a:rPr lang="en-US">
                <a:solidFill>
                  <a:srgbClr val="000000"/>
                </a:solidFill>
              </a:rPr>
              <a:t>5 - Localization and Mapping</a:t>
            </a:r>
          </a:p>
        </p:txBody>
      </p:sp>
      <p:sp>
        <p:nvSpPr>
          <p:cNvPr id="233486" name="AutoShape 14"/>
          <p:cNvSpPr>
            <a:spLocks noChangeArrowheads="1"/>
          </p:cNvSpPr>
          <p:nvPr/>
        </p:nvSpPr>
        <p:spPr bwMode="auto">
          <a:xfrm>
            <a:off x="0" y="0"/>
            <a:ext cx="576263" cy="908050"/>
          </a:xfrm>
          <a:prstGeom prst="homePlate">
            <a:avLst>
              <a:gd name="adj" fmla="val 0"/>
            </a:avLst>
          </a:prstGeom>
          <a:solidFill>
            <a:srgbClr val="003366"/>
          </a:solidFill>
          <a:ln w="9525">
            <a:noFill/>
            <a:miter lim="800000"/>
            <a:headEnd/>
            <a:tailEnd/>
          </a:ln>
          <a:effectLst/>
        </p:spPr>
        <p:txBody>
          <a:bodyPr wrap="none" lIns="46800" tIns="46038" rIns="92075" bIns="46038"/>
          <a:lstStyle/>
          <a:p>
            <a:pPr defTabSz="914400" eaLnBrk="0" fontAlgn="base" hangingPunct="0">
              <a:spcBef>
                <a:spcPct val="0"/>
              </a:spcBef>
              <a:spcAft>
                <a:spcPct val="0"/>
              </a:spcAft>
              <a:defRPr/>
            </a:pPr>
            <a:endParaRPr lang="de-CH" sz="2400">
              <a:solidFill>
                <a:srgbClr val="FFFFFF"/>
              </a:solidFill>
              <a:latin typeface="Verdana" pitchFamily="34" charset="0"/>
            </a:endParaRPr>
          </a:p>
        </p:txBody>
      </p:sp>
      <p:sp>
        <p:nvSpPr>
          <p:cNvPr id="233498" name="Text Box 26"/>
          <p:cNvSpPr txBox="1">
            <a:spLocks noChangeArrowheads="1"/>
          </p:cNvSpPr>
          <p:nvPr userDrawn="1"/>
        </p:nvSpPr>
        <p:spPr bwMode="auto">
          <a:xfrm>
            <a:off x="5486400" y="6619875"/>
            <a:ext cx="3660775" cy="276225"/>
          </a:xfrm>
          <a:prstGeom prst="rect">
            <a:avLst/>
          </a:prstGeom>
          <a:noFill/>
          <a:ln w="9525" algn="ctr">
            <a:noFill/>
            <a:miter lim="800000"/>
            <a:headEnd/>
            <a:tailEnd/>
          </a:ln>
          <a:effectLst/>
        </p:spPr>
        <p:txBody>
          <a:bodyPr wrap="none">
            <a:spAutoFit/>
          </a:bodyPr>
          <a:lstStyle/>
          <a:p>
            <a:pPr marL="396875" indent="-396875" algn="r" defTabSz="914400" eaLnBrk="0" fontAlgn="base" hangingPunct="0">
              <a:spcBef>
                <a:spcPct val="0"/>
              </a:spcBef>
              <a:spcAft>
                <a:spcPct val="0"/>
              </a:spcAft>
              <a:defRPr/>
            </a:pPr>
            <a:r>
              <a:rPr kumimoji="1" lang="en-US" sz="1200" i="1" dirty="0">
                <a:solidFill>
                  <a:srgbClr val="000000"/>
                </a:solidFill>
              </a:rPr>
              <a:t>© R. Siegwart &amp; D. Scaramuzza, ETH Zurich - ASL</a:t>
            </a:r>
          </a:p>
        </p:txBody>
      </p:sp>
      <p:sp>
        <p:nvSpPr>
          <p:cNvPr id="233502" name="Rectangle 30"/>
          <p:cNvSpPr>
            <a:spLocks noGrp="1" noChangeArrowheads="1"/>
          </p:cNvSpPr>
          <p:nvPr>
            <p:ph type="sldNum" sz="quarter" idx="4"/>
          </p:nvPr>
        </p:nvSpPr>
        <p:spPr bwMode="auto">
          <a:xfrm>
            <a:off x="-36513" y="268288"/>
            <a:ext cx="647701" cy="639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2000" b="1" i="1">
                <a:solidFill>
                  <a:schemeClr val="bg1"/>
                </a:solidFill>
                <a:latin typeface="+mn-lt"/>
              </a:defRPr>
            </a:lvl1pPr>
          </a:lstStyle>
          <a:p>
            <a:pPr defTabSz="914400" fontAlgn="base">
              <a:spcBef>
                <a:spcPct val="0"/>
              </a:spcBef>
              <a:spcAft>
                <a:spcPct val="0"/>
              </a:spcAft>
              <a:defRPr/>
            </a:pPr>
            <a:r>
              <a:rPr lang="en-US">
                <a:solidFill>
                  <a:srgbClr val="FFFFFF"/>
                </a:solidFill>
              </a:rPr>
              <a:t>5</a:t>
            </a:r>
          </a:p>
          <a:p>
            <a:pPr defTabSz="914400" fontAlgn="base">
              <a:spcBef>
                <a:spcPct val="0"/>
              </a:spcBef>
              <a:spcAft>
                <a:spcPct val="0"/>
              </a:spcAft>
              <a:defRPr/>
            </a:pPr>
            <a:fld id="{E60DADB0-F49E-4909-AC65-00D7BBF3F6A8}"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48288493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ransition spd="med"/>
  <p:hf hdr="0" dt="0"/>
  <p:txStyles>
    <p:titleStyle>
      <a:lvl1pPr marL="84138" indent="-84138" algn="l" defTabSz="762000" rtl="0" eaLnBrk="0" fontAlgn="base" hangingPunct="0">
        <a:lnSpc>
          <a:spcPct val="85000"/>
        </a:lnSpc>
        <a:spcBef>
          <a:spcPct val="0"/>
        </a:spcBef>
        <a:spcAft>
          <a:spcPct val="0"/>
        </a:spcAft>
        <a:defRPr sz="2400">
          <a:solidFill>
            <a:schemeClr val="tx1"/>
          </a:solidFill>
          <a:latin typeface="+mj-lt"/>
          <a:ea typeface="+mj-ea"/>
          <a:cs typeface="+mj-cs"/>
        </a:defRPr>
      </a:lvl1pPr>
      <a:lvl2pPr marL="84138" indent="-84138" algn="l" defTabSz="762000" rtl="0" eaLnBrk="0" fontAlgn="base" hangingPunct="0">
        <a:lnSpc>
          <a:spcPct val="85000"/>
        </a:lnSpc>
        <a:spcBef>
          <a:spcPct val="0"/>
        </a:spcBef>
        <a:spcAft>
          <a:spcPct val="0"/>
        </a:spcAft>
        <a:defRPr sz="2400">
          <a:solidFill>
            <a:schemeClr val="tx1"/>
          </a:solidFill>
          <a:latin typeface="Arial" charset="0"/>
        </a:defRPr>
      </a:lvl2pPr>
      <a:lvl3pPr marL="84138" indent="-84138" algn="l" defTabSz="762000" rtl="0" eaLnBrk="0" fontAlgn="base" hangingPunct="0">
        <a:lnSpc>
          <a:spcPct val="85000"/>
        </a:lnSpc>
        <a:spcBef>
          <a:spcPct val="0"/>
        </a:spcBef>
        <a:spcAft>
          <a:spcPct val="0"/>
        </a:spcAft>
        <a:defRPr sz="2400">
          <a:solidFill>
            <a:schemeClr val="tx1"/>
          </a:solidFill>
          <a:latin typeface="Arial" charset="0"/>
        </a:defRPr>
      </a:lvl3pPr>
      <a:lvl4pPr marL="84138" indent="-84138" algn="l" defTabSz="762000" rtl="0" eaLnBrk="0" fontAlgn="base" hangingPunct="0">
        <a:lnSpc>
          <a:spcPct val="85000"/>
        </a:lnSpc>
        <a:spcBef>
          <a:spcPct val="0"/>
        </a:spcBef>
        <a:spcAft>
          <a:spcPct val="0"/>
        </a:spcAft>
        <a:defRPr sz="2400">
          <a:solidFill>
            <a:schemeClr val="tx1"/>
          </a:solidFill>
          <a:latin typeface="Arial" charset="0"/>
        </a:defRPr>
      </a:lvl4pPr>
      <a:lvl5pPr marL="84138" indent="-84138" algn="l" defTabSz="762000" rtl="0" eaLnBrk="0" fontAlgn="base" hangingPunct="0">
        <a:lnSpc>
          <a:spcPct val="85000"/>
        </a:lnSpc>
        <a:spcBef>
          <a:spcPct val="0"/>
        </a:spcBef>
        <a:spcAft>
          <a:spcPct val="0"/>
        </a:spcAft>
        <a:defRPr sz="2400">
          <a:solidFill>
            <a:schemeClr val="tx1"/>
          </a:solidFill>
          <a:latin typeface="Arial" charset="0"/>
        </a:defRPr>
      </a:lvl5pPr>
      <a:lvl6pPr marL="541338" algn="l" defTabSz="762000" rtl="0" eaLnBrk="0" fontAlgn="base" hangingPunct="0">
        <a:lnSpc>
          <a:spcPct val="85000"/>
        </a:lnSpc>
        <a:spcBef>
          <a:spcPct val="0"/>
        </a:spcBef>
        <a:spcAft>
          <a:spcPct val="0"/>
        </a:spcAft>
        <a:defRPr sz="2400">
          <a:solidFill>
            <a:schemeClr val="tx1"/>
          </a:solidFill>
          <a:latin typeface="Arial" charset="0"/>
        </a:defRPr>
      </a:lvl6pPr>
      <a:lvl7pPr marL="998538" algn="l" defTabSz="762000" rtl="0" eaLnBrk="0" fontAlgn="base" hangingPunct="0">
        <a:lnSpc>
          <a:spcPct val="85000"/>
        </a:lnSpc>
        <a:spcBef>
          <a:spcPct val="0"/>
        </a:spcBef>
        <a:spcAft>
          <a:spcPct val="0"/>
        </a:spcAft>
        <a:defRPr sz="2400">
          <a:solidFill>
            <a:schemeClr val="tx1"/>
          </a:solidFill>
          <a:latin typeface="Arial" charset="0"/>
        </a:defRPr>
      </a:lvl7pPr>
      <a:lvl8pPr marL="1455738" algn="l" defTabSz="762000" rtl="0" eaLnBrk="0" fontAlgn="base" hangingPunct="0">
        <a:lnSpc>
          <a:spcPct val="85000"/>
        </a:lnSpc>
        <a:spcBef>
          <a:spcPct val="0"/>
        </a:spcBef>
        <a:spcAft>
          <a:spcPct val="0"/>
        </a:spcAft>
        <a:defRPr sz="2400">
          <a:solidFill>
            <a:schemeClr val="tx1"/>
          </a:solidFill>
          <a:latin typeface="Arial" charset="0"/>
        </a:defRPr>
      </a:lvl8pPr>
      <a:lvl9pPr marL="1912938" algn="l" defTabSz="762000" rtl="0" eaLnBrk="0" fontAlgn="base" hangingPunct="0">
        <a:lnSpc>
          <a:spcPct val="85000"/>
        </a:lnSpc>
        <a:spcBef>
          <a:spcPct val="0"/>
        </a:spcBef>
        <a:spcAft>
          <a:spcPct val="0"/>
        </a:spcAft>
        <a:defRPr sz="2400">
          <a:solidFill>
            <a:schemeClr val="tx1"/>
          </a:solidFill>
          <a:latin typeface="Arial" charset="0"/>
        </a:defRPr>
      </a:lvl9pPr>
    </p:titleStyle>
    <p:bodyStyle>
      <a:lvl1pPr marL="174625" indent="-174625" algn="l" defTabSz="762000" rtl="0" eaLnBrk="0" fontAlgn="base" hangingPunct="0">
        <a:spcBef>
          <a:spcPct val="10000"/>
        </a:spcBef>
        <a:spcAft>
          <a:spcPct val="10000"/>
        </a:spcAft>
        <a:buClr>
          <a:srgbClr val="FF0066"/>
        </a:buClr>
        <a:buFont typeface="Wingdings" pitchFamily="2" charset="2"/>
        <a:buChar char="§"/>
        <a:defRPr sz="2000">
          <a:solidFill>
            <a:schemeClr val="tx1"/>
          </a:solidFill>
          <a:latin typeface="+mn-lt"/>
          <a:ea typeface="+mn-ea"/>
          <a:cs typeface="+mn-cs"/>
        </a:defRPr>
      </a:lvl1pPr>
      <a:lvl2pPr marL="536575" indent="-182563" algn="l" defTabSz="762000" rtl="0" eaLnBrk="0" fontAlgn="base" hangingPunct="0">
        <a:spcBef>
          <a:spcPct val="10000"/>
        </a:spcBef>
        <a:spcAft>
          <a:spcPct val="10000"/>
        </a:spcAft>
        <a:buClr>
          <a:srgbClr val="003366"/>
        </a:buClr>
        <a:buFont typeface="Wingdings" pitchFamily="2" charset="2"/>
        <a:buChar char="§"/>
        <a:defRPr>
          <a:solidFill>
            <a:schemeClr val="tx1"/>
          </a:solidFill>
          <a:latin typeface="+mn-lt"/>
        </a:defRPr>
      </a:lvl2pPr>
      <a:lvl3pPr marL="900113" indent="-184150" algn="l" defTabSz="762000" rtl="0" eaLnBrk="0" fontAlgn="base" hangingPunct="0">
        <a:spcBef>
          <a:spcPct val="10000"/>
        </a:spcBef>
        <a:spcAft>
          <a:spcPct val="10000"/>
        </a:spcAft>
        <a:buChar char="•"/>
        <a:defRPr sz="1600">
          <a:solidFill>
            <a:schemeClr val="tx1"/>
          </a:solidFill>
          <a:latin typeface="+mn-lt"/>
        </a:defRPr>
      </a:lvl3pPr>
      <a:lvl4pPr marL="1262063" indent="-182563" algn="l" defTabSz="762000" rtl="0" eaLnBrk="0" fontAlgn="base" hangingPunct="0">
        <a:spcBef>
          <a:spcPct val="10000"/>
        </a:spcBef>
        <a:spcAft>
          <a:spcPct val="10000"/>
        </a:spcAft>
        <a:buChar char="•"/>
        <a:defRPr sz="1600">
          <a:solidFill>
            <a:schemeClr val="tx1"/>
          </a:solidFill>
          <a:latin typeface="+mn-lt"/>
        </a:defRPr>
      </a:lvl4pPr>
      <a:lvl5pPr marL="2895600" indent="-228600" algn="l" defTabSz="762000" rtl="0" eaLnBrk="0" fontAlgn="base" hangingPunct="0">
        <a:spcBef>
          <a:spcPct val="20000"/>
        </a:spcBef>
        <a:spcAft>
          <a:spcPct val="0"/>
        </a:spcAft>
        <a:buChar char="•"/>
        <a:defRPr sz="2000">
          <a:solidFill>
            <a:schemeClr val="tx1"/>
          </a:solidFill>
          <a:latin typeface="Helvetica" pitchFamily="34" charset="0"/>
        </a:defRPr>
      </a:lvl5pPr>
      <a:lvl6pPr marL="3352800" indent="-228600" algn="l" defTabSz="762000" rtl="0" eaLnBrk="0" fontAlgn="base" hangingPunct="0">
        <a:spcBef>
          <a:spcPct val="20000"/>
        </a:spcBef>
        <a:spcAft>
          <a:spcPct val="0"/>
        </a:spcAft>
        <a:buChar char="•"/>
        <a:defRPr sz="2000">
          <a:solidFill>
            <a:schemeClr val="tx1"/>
          </a:solidFill>
          <a:latin typeface="Helvetica" pitchFamily="34" charset="0"/>
        </a:defRPr>
      </a:lvl6pPr>
      <a:lvl7pPr marL="3810000" indent="-228600" algn="l" defTabSz="762000" rtl="0" eaLnBrk="0" fontAlgn="base" hangingPunct="0">
        <a:spcBef>
          <a:spcPct val="20000"/>
        </a:spcBef>
        <a:spcAft>
          <a:spcPct val="0"/>
        </a:spcAft>
        <a:buChar char="•"/>
        <a:defRPr sz="2000">
          <a:solidFill>
            <a:schemeClr val="tx1"/>
          </a:solidFill>
          <a:latin typeface="Helvetica" pitchFamily="34" charset="0"/>
        </a:defRPr>
      </a:lvl7pPr>
      <a:lvl8pPr marL="4267200" indent="-228600" algn="l" defTabSz="762000" rtl="0" eaLnBrk="0" fontAlgn="base" hangingPunct="0">
        <a:spcBef>
          <a:spcPct val="20000"/>
        </a:spcBef>
        <a:spcAft>
          <a:spcPct val="0"/>
        </a:spcAft>
        <a:buChar char="•"/>
        <a:defRPr sz="2000">
          <a:solidFill>
            <a:schemeClr val="tx1"/>
          </a:solidFill>
          <a:latin typeface="Helvetica" pitchFamily="34" charset="0"/>
        </a:defRPr>
      </a:lvl8pPr>
      <a:lvl9pPr marL="4724400" indent="-228600" algn="l" defTabSz="762000" rtl="0" eaLnBrk="0" fontAlgn="base" hangingPunct="0">
        <a:spcBef>
          <a:spcPct val="20000"/>
        </a:spcBef>
        <a:spcAft>
          <a:spcPct val="0"/>
        </a:spcAft>
        <a:buChar char="•"/>
        <a:defRPr sz="2000">
          <a:solidFill>
            <a:schemeClr val="tx1"/>
          </a:solidFill>
          <a:latin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9"/>
          <p:cNvSpPr>
            <a:spLocks noGrp="1" noChangeArrowheads="1"/>
          </p:cNvSpPr>
          <p:nvPr>
            <p:ph type="title"/>
          </p:nvPr>
        </p:nvSpPr>
        <p:spPr bwMode="auto">
          <a:xfrm>
            <a:off x="576263" y="460375"/>
            <a:ext cx="8567737"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90000" rIns="91440" bIns="45720" numCol="1" anchor="ctr" anchorCtr="0" compatLnSpc="1">
            <a:prstTxWarp prst="textNoShape">
              <a:avLst/>
            </a:prstTxWarp>
            <a:spAutoFit/>
          </a:bodyPr>
          <a:lstStyle/>
          <a:p>
            <a:pPr lvl="0"/>
            <a:r>
              <a:rPr lang="en-US" altLang="en-US" smtClean="0"/>
              <a:t>Folien Titel</a:t>
            </a:r>
          </a:p>
        </p:txBody>
      </p:sp>
      <p:sp>
        <p:nvSpPr>
          <p:cNvPr id="11267" name="Rectangle 2"/>
          <p:cNvSpPr>
            <a:spLocks noGrp="1" noChangeArrowheads="1"/>
          </p:cNvSpPr>
          <p:nvPr>
            <p:ph type="body" idx="1"/>
          </p:nvPr>
        </p:nvSpPr>
        <p:spPr bwMode="auto">
          <a:xfrm>
            <a:off x="395288" y="1019175"/>
            <a:ext cx="8596312"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038" rIns="0" bIns="46038" numCol="1" anchor="t" anchorCtr="0" compatLnSpc="1">
            <a:prstTxWarp prst="textNoShape">
              <a:avLst/>
            </a:prstTxWarp>
          </a:bodyPr>
          <a:lstStyle/>
          <a:p>
            <a:pPr lvl="0"/>
            <a:r>
              <a:rPr lang="en-US" altLang="en-US" smtClean="0"/>
              <a:t>Klicken Sie, um die Formate des Vorlagentextes zu bearbeiten und einen neuen Text</a:t>
            </a:r>
          </a:p>
          <a:p>
            <a:pPr lvl="1"/>
            <a:r>
              <a:rPr lang="en-US" altLang="en-US" smtClean="0"/>
              <a:t>Zweite Ebene falls diese länger ist als eine Linie wird ein Umbruch vorgenommen und wie sieht der dann aus, wie?</a:t>
            </a:r>
          </a:p>
          <a:p>
            <a:pPr lvl="2"/>
            <a:r>
              <a:rPr lang="en-US" altLang="en-US" smtClean="0"/>
              <a:t>Dritte Ebene</a:t>
            </a:r>
          </a:p>
          <a:p>
            <a:pPr lvl="3"/>
            <a:r>
              <a:rPr lang="en-US" altLang="en-US" smtClean="0"/>
              <a:t>Vierte Ebene</a:t>
            </a:r>
          </a:p>
        </p:txBody>
      </p:sp>
      <p:sp>
        <p:nvSpPr>
          <p:cNvPr id="233492" name="Rectangle 20"/>
          <p:cNvSpPr>
            <a:spLocks noGrp="1" noChangeArrowheads="1"/>
          </p:cNvSpPr>
          <p:nvPr>
            <p:ph type="ftr" sz="quarter" idx="3"/>
          </p:nvPr>
        </p:nvSpPr>
        <p:spPr bwMode="auto">
          <a:xfrm>
            <a:off x="2339975" y="42863"/>
            <a:ext cx="6804025" cy="361950"/>
          </a:xfrm>
          <a:prstGeom prst="rect">
            <a:avLst/>
          </a:prstGeom>
          <a:noFill/>
          <a:ln w="19050">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600" i="1">
                <a:latin typeface="+mn-lt"/>
              </a:defRPr>
            </a:lvl1pPr>
          </a:lstStyle>
          <a:p>
            <a:pPr defTabSz="914400" fontAlgn="base">
              <a:spcBef>
                <a:spcPct val="0"/>
              </a:spcBef>
              <a:spcAft>
                <a:spcPct val="0"/>
              </a:spcAft>
              <a:defRPr/>
            </a:pPr>
            <a:r>
              <a:rPr lang="en-US">
                <a:solidFill>
                  <a:srgbClr val="000000"/>
                </a:solidFill>
              </a:rPr>
              <a:t>5 - Localization and Mapping</a:t>
            </a:r>
          </a:p>
        </p:txBody>
      </p:sp>
      <p:sp>
        <p:nvSpPr>
          <p:cNvPr id="233486" name="AutoShape 14"/>
          <p:cNvSpPr>
            <a:spLocks noChangeArrowheads="1"/>
          </p:cNvSpPr>
          <p:nvPr/>
        </p:nvSpPr>
        <p:spPr bwMode="auto">
          <a:xfrm>
            <a:off x="0" y="0"/>
            <a:ext cx="576263" cy="908050"/>
          </a:xfrm>
          <a:prstGeom prst="homePlate">
            <a:avLst>
              <a:gd name="adj" fmla="val 0"/>
            </a:avLst>
          </a:prstGeom>
          <a:solidFill>
            <a:srgbClr val="003366"/>
          </a:solidFill>
          <a:ln w="9525">
            <a:noFill/>
            <a:miter lim="800000"/>
            <a:headEnd/>
            <a:tailEnd/>
          </a:ln>
          <a:effectLst/>
        </p:spPr>
        <p:txBody>
          <a:bodyPr wrap="none" lIns="46800" tIns="46038" rIns="92075" bIns="46038"/>
          <a:lstStyle/>
          <a:p>
            <a:pPr defTabSz="914400" eaLnBrk="0" fontAlgn="base" hangingPunct="0">
              <a:spcBef>
                <a:spcPct val="0"/>
              </a:spcBef>
              <a:spcAft>
                <a:spcPct val="0"/>
              </a:spcAft>
              <a:defRPr/>
            </a:pPr>
            <a:endParaRPr lang="de-CH" sz="2400">
              <a:solidFill>
                <a:srgbClr val="FFFFFF"/>
              </a:solidFill>
              <a:latin typeface="Verdana" pitchFamily="34" charset="0"/>
            </a:endParaRPr>
          </a:p>
        </p:txBody>
      </p:sp>
      <p:sp>
        <p:nvSpPr>
          <p:cNvPr id="233498" name="Text Box 26"/>
          <p:cNvSpPr txBox="1">
            <a:spLocks noChangeArrowheads="1"/>
          </p:cNvSpPr>
          <p:nvPr userDrawn="1"/>
        </p:nvSpPr>
        <p:spPr bwMode="auto">
          <a:xfrm>
            <a:off x="5486400" y="6619875"/>
            <a:ext cx="3660775" cy="276225"/>
          </a:xfrm>
          <a:prstGeom prst="rect">
            <a:avLst/>
          </a:prstGeom>
          <a:noFill/>
          <a:ln w="9525" algn="ctr">
            <a:noFill/>
            <a:miter lim="800000"/>
            <a:headEnd/>
            <a:tailEnd/>
          </a:ln>
          <a:effectLst/>
        </p:spPr>
        <p:txBody>
          <a:bodyPr wrap="none">
            <a:spAutoFit/>
          </a:bodyPr>
          <a:lstStyle/>
          <a:p>
            <a:pPr marL="396875" indent="-396875" algn="r" defTabSz="914400" eaLnBrk="0" fontAlgn="base" hangingPunct="0">
              <a:spcBef>
                <a:spcPct val="0"/>
              </a:spcBef>
              <a:spcAft>
                <a:spcPct val="0"/>
              </a:spcAft>
              <a:defRPr/>
            </a:pPr>
            <a:r>
              <a:rPr kumimoji="1" lang="en-US" sz="1200" i="1" dirty="0">
                <a:solidFill>
                  <a:srgbClr val="000000"/>
                </a:solidFill>
              </a:rPr>
              <a:t>© R. Siegwart &amp; D. Scaramuzza, ETH Zurich - ASL</a:t>
            </a:r>
          </a:p>
        </p:txBody>
      </p:sp>
      <p:sp>
        <p:nvSpPr>
          <p:cNvPr id="233502" name="Rectangle 30"/>
          <p:cNvSpPr>
            <a:spLocks noGrp="1" noChangeArrowheads="1"/>
          </p:cNvSpPr>
          <p:nvPr>
            <p:ph type="sldNum" sz="quarter" idx="4"/>
          </p:nvPr>
        </p:nvSpPr>
        <p:spPr bwMode="auto">
          <a:xfrm>
            <a:off x="-36513" y="268288"/>
            <a:ext cx="647701" cy="639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2000" b="1" i="1">
                <a:solidFill>
                  <a:schemeClr val="bg1"/>
                </a:solidFill>
                <a:latin typeface="+mn-lt"/>
              </a:defRPr>
            </a:lvl1pPr>
          </a:lstStyle>
          <a:p>
            <a:pPr defTabSz="914400" fontAlgn="base">
              <a:spcBef>
                <a:spcPct val="0"/>
              </a:spcBef>
              <a:spcAft>
                <a:spcPct val="0"/>
              </a:spcAft>
              <a:defRPr/>
            </a:pPr>
            <a:r>
              <a:rPr lang="en-US">
                <a:solidFill>
                  <a:srgbClr val="FFFFFF"/>
                </a:solidFill>
              </a:rPr>
              <a:t>5</a:t>
            </a:r>
          </a:p>
          <a:p>
            <a:pPr defTabSz="914400" fontAlgn="base">
              <a:spcBef>
                <a:spcPct val="0"/>
              </a:spcBef>
              <a:spcAft>
                <a:spcPct val="0"/>
              </a:spcAft>
              <a:defRPr/>
            </a:pPr>
            <a:fld id="{E60DADB0-F49E-4909-AC65-00D7BBF3F6A8}"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5633340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spd="med"/>
  <p:hf hdr="0" dt="0"/>
  <p:txStyles>
    <p:titleStyle>
      <a:lvl1pPr marL="84138" indent="-84138" algn="l" defTabSz="762000" rtl="0" eaLnBrk="0" fontAlgn="base" hangingPunct="0">
        <a:lnSpc>
          <a:spcPct val="85000"/>
        </a:lnSpc>
        <a:spcBef>
          <a:spcPct val="0"/>
        </a:spcBef>
        <a:spcAft>
          <a:spcPct val="0"/>
        </a:spcAft>
        <a:defRPr sz="2400">
          <a:solidFill>
            <a:schemeClr val="tx1"/>
          </a:solidFill>
          <a:latin typeface="+mj-lt"/>
          <a:ea typeface="+mj-ea"/>
          <a:cs typeface="+mj-cs"/>
        </a:defRPr>
      </a:lvl1pPr>
      <a:lvl2pPr marL="84138" indent="-84138" algn="l" defTabSz="762000" rtl="0" eaLnBrk="0" fontAlgn="base" hangingPunct="0">
        <a:lnSpc>
          <a:spcPct val="85000"/>
        </a:lnSpc>
        <a:spcBef>
          <a:spcPct val="0"/>
        </a:spcBef>
        <a:spcAft>
          <a:spcPct val="0"/>
        </a:spcAft>
        <a:defRPr sz="2400">
          <a:solidFill>
            <a:schemeClr val="tx1"/>
          </a:solidFill>
          <a:latin typeface="Arial" charset="0"/>
        </a:defRPr>
      </a:lvl2pPr>
      <a:lvl3pPr marL="84138" indent="-84138" algn="l" defTabSz="762000" rtl="0" eaLnBrk="0" fontAlgn="base" hangingPunct="0">
        <a:lnSpc>
          <a:spcPct val="85000"/>
        </a:lnSpc>
        <a:spcBef>
          <a:spcPct val="0"/>
        </a:spcBef>
        <a:spcAft>
          <a:spcPct val="0"/>
        </a:spcAft>
        <a:defRPr sz="2400">
          <a:solidFill>
            <a:schemeClr val="tx1"/>
          </a:solidFill>
          <a:latin typeface="Arial" charset="0"/>
        </a:defRPr>
      </a:lvl3pPr>
      <a:lvl4pPr marL="84138" indent="-84138" algn="l" defTabSz="762000" rtl="0" eaLnBrk="0" fontAlgn="base" hangingPunct="0">
        <a:lnSpc>
          <a:spcPct val="85000"/>
        </a:lnSpc>
        <a:spcBef>
          <a:spcPct val="0"/>
        </a:spcBef>
        <a:spcAft>
          <a:spcPct val="0"/>
        </a:spcAft>
        <a:defRPr sz="2400">
          <a:solidFill>
            <a:schemeClr val="tx1"/>
          </a:solidFill>
          <a:latin typeface="Arial" charset="0"/>
        </a:defRPr>
      </a:lvl4pPr>
      <a:lvl5pPr marL="84138" indent="-84138" algn="l" defTabSz="762000" rtl="0" eaLnBrk="0" fontAlgn="base" hangingPunct="0">
        <a:lnSpc>
          <a:spcPct val="85000"/>
        </a:lnSpc>
        <a:spcBef>
          <a:spcPct val="0"/>
        </a:spcBef>
        <a:spcAft>
          <a:spcPct val="0"/>
        </a:spcAft>
        <a:defRPr sz="2400">
          <a:solidFill>
            <a:schemeClr val="tx1"/>
          </a:solidFill>
          <a:latin typeface="Arial" charset="0"/>
        </a:defRPr>
      </a:lvl5pPr>
      <a:lvl6pPr marL="541338" algn="l" defTabSz="762000" rtl="0" eaLnBrk="0" fontAlgn="base" hangingPunct="0">
        <a:lnSpc>
          <a:spcPct val="85000"/>
        </a:lnSpc>
        <a:spcBef>
          <a:spcPct val="0"/>
        </a:spcBef>
        <a:spcAft>
          <a:spcPct val="0"/>
        </a:spcAft>
        <a:defRPr sz="2400">
          <a:solidFill>
            <a:schemeClr val="tx1"/>
          </a:solidFill>
          <a:latin typeface="Arial" charset="0"/>
        </a:defRPr>
      </a:lvl6pPr>
      <a:lvl7pPr marL="998538" algn="l" defTabSz="762000" rtl="0" eaLnBrk="0" fontAlgn="base" hangingPunct="0">
        <a:lnSpc>
          <a:spcPct val="85000"/>
        </a:lnSpc>
        <a:spcBef>
          <a:spcPct val="0"/>
        </a:spcBef>
        <a:spcAft>
          <a:spcPct val="0"/>
        </a:spcAft>
        <a:defRPr sz="2400">
          <a:solidFill>
            <a:schemeClr val="tx1"/>
          </a:solidFill>
          <a:latin typeface="Arial" charset="0"/>
        </a:defRPr>
      </a:lvl7pPr>
      <a:lvl8pPr marL="1455738" algn="l" defTabSz="762000" rtl="0" eaLnBrk="0" fontAlgn="base" hangingPunct="0">
        <a:lnSpc>
          <a:spcPct val="85000"/>
        </a:lnSpc>
        <a:spcBef>
          <a:spcPct val="0"/>
        </a:spcBef>
        <a:spcAft>
          <a:spcPct val="0"/>
        </a:spcAft>
        <a:defRPr sz="2400">
          <a:solidFill>
            <a:schemeClr val="tx1"/>
          </a:solidFill>
          <a:latin typeface="Arial" charset="0"/>
        </a:defRPr>
      </a:lvl8pPr>
      <a:lvl9pPr marL="1912938" algn="l" defTabSz="762000" rtl="0" eaLnBrk="0" fontAlgn="base" hangingPunct="0">
        <a:lnSpc>
          <a:spcPct val="85000"/>
        </a:lnSpc>
        <a:spcBef>
          <a:spcPct val="0"/>
        </a:spcBef>
        <a:spcAft>
          <a:spcPct val="0"/>
        </a:spcAft>
        <a:defRPr sz="2400">
          <a:solidFill>
            <a:schemeClr val="tx1"/>
          </a:solidFill>
          <a:latin typeface="Arial" charset="0"/>
        </a:defRPr>
      </a:lvl9pPr>
    </p:titleStyle>
    <p:bodyStyle>
      <a:lvl1pPr marL="174625" indent="-174625" algn="l" defTabSz="762000" rtl="0" eaLnBrk="0" fontAlgn="base" hangingPunct="0">
        <a:spcBef>
          <a:spcPct val="10000"/>
        </a:spcBef>
        <a:spcAft>
          <a:spcPct val="10000"/>
        </a:spcAft>
        <a:buClr>
          <a:srgbClr val="FF0066"/>
        </a:buClr>
        <a:buFont typeface="Wingdings" pitchFamily="2" charset="2"/>
        <a:buChar char="§"/>
        <a:defRPr sz="2000">
          <a:solidFill>
            <a:schemeClr val="tx1"/>
          </a:solidFill>
          <a:latin typeface="+mn-lt"/>
          <a:ea typeface="+mn-ea"/>
          <a:cs typeface="+mn-cs"/>
        </a:defRPr>
      </a:lvl1pPr>
      <a:lvl2pPr marL="536575" indent="-182563" algn="l" defTabSz="762000" rtl="0" eaLnBrk="0" fontAlgn="base" hangingPunct="0">
        <a:spcBef>
          <a:spcPct val="10000"/>
        </a:spcBef>
        <a:spcAft>
          <a:spcPct val="10000"/>
        </a:spcAft>
        <a:buClr>
          <a:srgbClr val="003366"/>
        </a:buClr>
        <a:buFont typeface="Wingdings" pitchFamily="2" charset="2"/>
        <a:buChar char="§"/>
        <a:defRPr>
          <a:solidFill>
            <a:schemeClr val="tx1"/>
          </a:solidFill>
          <a:latin typeface="+mn-lt"/>
        </a:defRPr>
      </a:lvl2pPr>
      <a:lvl3pPr marL="900113" indent="-184150" algn="l" defTabSz="762000" rtl="0" eaLnBrk="0" fontAlgn="base" hangingPunct="0">
        <a:spcBef>
          <a:spcPct val="10000"/>
        </a:spcBef>
        <a:spcAft>
          <a:spcPct val="10000"/>
        </a:spcAft>
        <a:buChar char="•"/>
        <a:defRPr sz="1600">
          <a:solidFill>
            <a:schemeClr val="tx1"/>
          </a:solidFill>
          <a:latin typeface="+mn-lt"/>
        </a:defRPr>
      </a:lvl3pPr>
      <a:lvl4pPr marL="1262063" indent="-182563" algn="l" defTabSz="762000" rtl="0" eaLnBrk="0" fontAlgn="base" hangingPunct="0">
        <a:spcBef>
          <a:spcPct val="10000"/>
        </a:spcBef>
        <a:spcAft>
          <a:spcPct val="10000"/>
        </a:spcAft>
        <a:buChar char="•"/>
        <a:defRPr sz="1600">
          <a:solidFill>
            <a:schemeClr val="tx1"/>
          </a:solidFill>
          <a:latin typeface="+mn-lt"/>
        </a:defRPr>
      </a:lvl4pPr>
      <a:lvl5pPr marL="2895600" indent="-228600" algn="l" defTabSz="762000" rtl="0" eaLnBrk="0" fontAlgn="base" hangingPunct="0">
        <a:spcBef>
          <a:spcPct val="20000"/>
        </a:spcBef>
        <a:spcAft>
          <a:spcPct val="0"/>
        </a:spcAft>
        <a:buChar char="•"/>
        <a:defRPr sz="2000">
          <a:solidFill>
            <a:schemeClr val="tx1"/>
          </a:solidFill>
          <a:latin typeface="Helvetica" pitchFamily="34" charset="0"/>
        </a:defRPr>
      </a:lvl5pPr>
      <a:lvl6pPr marL="3352800" indent="-228600" algn="l" defTabSz="762000" rtl="0" eaLnBrk="0" fontAlgn="base" hangingPunct="0">
        <a:spcBef>
          <a:spcPct val="20000"/>
        </a:spcBef>
        <a:spcAft>
          <a:spcPct val="0"/>
        </a:spcAft>
        <a:buChar char="•"/>
        <a:defRPr sz="2000">
          <a:solidFill>
            <a:schemeClr val="tx1"/>
          </a:solidFill>
          <a:latin typeface="Helvetica" pitchFamily="34" charset="0"/>
        </a:defRPr>
      </a:lvl6pPr>
      <a:lvl7pPr marL="3810000" indent="-228600" algn="l" defTabSz="762000" rtl="0" eaLnBrk="0" fontAlgn="base" hangingPunct="0">
        <a:spcBef>
          <a:spcPct val="20000"/>
        </a:spcBef>
        <a:spcAft>
          <a:spcPct val="0"/>
        </a:spcAft>
        <a:buChar char="•"/>
        <a:defRPr sz="2000">
          <a:solidFill>
            <a:schemeClr val="tx1"/>
          </a:solidFill>
          <a:latin typeface="Helvetica" pitchFamily="34" charset="0"/>
        </a:defRPr>
      </a:lvl7pPr>
      <a:lvl8pPr marL="4267200" indent="-228600" algn="l" defTabSz="762000" rtl="0" eaLnBrk="0" fontAlgn="base" hangingPunct="0">
        <a:spcBef>
          <a:spcPct val="20000"/>
        </a:spcBef>
        <a:spcAft>
          <a:spcPct val="0"/>
        </a:spcAft>
        <a:buChar char="•"/>
        <a:defRPr sz="2000">
          <a:solidFill>
            <a:schemeClr val="tx1"/>
          </a:solidFill>
          <a:latin typeface="Helvetica" pitchFamily="34" charset="0"/>
        </a:defRPr>
      </a:lvl8pPr>
      <a:lvl9pPr marL="4724400" indent="-228600" algn="l" defTabSz="762000" rtl="0" eaLnBrk="0" fontAlgn="base" hangingPunct="0">
        <a:spcBef>
          <a:spcPct val="20000"/>
        </a:spcBef>
        <a:spcAft>
          <a:spcPct val="0"/>
        </a:spcAft>
        <a:buChar char="•"/>
        <a:defRPr sz="2000">
          <a:solidFill>
            <a:schemeClr val="tx1"/>
          </a:solidFill>
          <a:latin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9"/>
          <p:cNvSpPr>
            <a:spLocks noGrp="1" noChangeArrowheads="1"/>
          </p:cNvSpPr>
          <p:nvPr>
            <p:ph type="title"/>
          </p:nvPr>
        </p:nvSpPr>
        <p:spPr bwMode="auto">
          <a:xfrm>
            <a:off x="576263" y="460375"/>
            <a:ext cx="8567737"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90000" rIns="91440" bIns="45720" numCol="1" anchor="ctr" anchorCtr="0" compatLnSpc="1">
            <a:prstTxWarp prst="textNoShape">
              <a:avLst/>
            </a:prstTxWarp>
            <a:spAutoFit/>
          </a:bodyPr>
          <a:lstStyle/>
          <a:p>
            <a:pPr lvl="0"/>
            <a:r>
              <a:rPr lang="en-US" altLang="en-US" smtClean="0"/>
              <a:t>Folien Titel</a:t>
            </a:r>
          </a:p>
        </p:txBody>
      </p:sp>
      <p:sp>
        <p:nvSpPr>
          <p:cNvPr id="11267" name="Rectangle 2"/>
          <p:cNvSpPr>
            <a:spLocks noGrp="1" noChangeArrowheads="1"/>
          </p:cNvSpPr>
          <p:nvPr>
            <p:ph type="body" idx="1"/>
          </p:nvPr>
        </p:nvSpPr>
        <p:spPr bwMode="auto">
          <a:xfrm>
            <a:off x="395288" y="1019175"/>
            <a:ext cx="8596312"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038" rIns="0" bIns="46038" numCol="1" anchor="t" anchorCtr="0" compatLnSpc="1">
            <a:prstTxWarp prst="textNoShape">
              <a:avLst/>
            </a:prstTxWarp>
          </a:bodyPr>
          <a:lstStyle/>
          <a:p>
            <a:pPr lvl="0"/>
            <a:r>
              <a:rPr lang="en-US" altLang="en-US" smtClean="0"/>
              <a:t>Klicken Sie, um die Formate des Vorlagentextes zu bearbeiten und einen neuen Text</a:t>
            </a:r>
          </a:p>
          <a:p>
            <a:pPr lvl="1"/>
            <a:r>
              <a:rPr lang="en-US" altLang="en-US" smtClean="0"/>
              <a:t>Zweite Ebene falls diese länger ist als eine Linie wird ein Umbruch vorgenommen und wie sieht der dann aus, wie?</a:t>
            </a:r>
          </a:p>
          <a:p>
            <a:pPr lvl="2"/>
            <a:r>
              <a:rPr lang="en-US" altLang="en-US" smtClean="0"/>
              <a:t>Dritte Ebene</a:t>
            </a:r>
          </a:p>
          <a:p>
            <a:pPr lvl="3"/>
            <a:r>
              <a:rPr lang="en-US" altLang="en-US" smtClean="0"/>
              <a:t>Vierte Ebene</a:t>
            </a:r>
          </a:p>
        </p:txBody>
      </p:sp>
      <p:sp>
        <p:nvSpPr>
          <p:cNvPr id="233492" name="Rectangle 20"/>
          <p:cNvSpPr>
            <a:spLocks noGrp="1" noChangeArrowheads="1"/>
          </p:cNvSpPr>
          <p:nvPr>
            <p:ph type="ftr" sz="quarter" idx="3"/>
          </p:nvPr>
        </p:nvSpPr>
        <p:spPr bwMode="auto">
          <a:xfrm>
            <a:off x="2339975" y="42863"/>
            <a:ext cx="6804025" cy="361950"/>
          </a:xfrm>
          <a:prstGeom prst="rect">
            <a:avLst/>
          </a:prstGeom>
          <a:noFill/>
          <a:ln w="19050">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600" i="1">
                <a:latin typeface="+mn-lt"/>
              </a:defRPr>
            </a:lvl1pPr>
          </a:lstStyle>
          <a:p>
            <a:pPr defTabSz="914400" fontAlgn="base">
              <a:spcBef>
                <a:spcPct val="0"/>
              </a:spcBef>
              <a:spcAft>
                <a:spcPct val="0"/>
              </a:spcAft>
              <a:defRPr/>
            </a:pPr>
            <a:r>
              <a:rPr lang="en-US">
                <a:solidFill>
                  <a:srgbClr val="000000"/>
                </a:solidFill>
              </a:rPr>
              <a:t>5 - Localization and Mapping</a:t>
            </a:r>
          </a:p>
        </p:txBody>
      </p:sp>
      <p:sp>
        <p:nvSpPr>
          <p:cNvPr id="233486" name="AutoShape 14"/>
          <p:cNvSpPr>
            <a:spLocks noChangeArrowheads="1"/>
          </p:cNvSpPr>
          <p:nvPr/>
        </p:nvSpPr>
        <p:spPr bwMode="auto">
          <a:xfrm>
            <a:off x="0" y="0"/>
            <a:ext cx="576263" cy="908050"/>
          </a:xfrm>
          <a:prstGeom prst="homePlate">
            <a:avLst>
              <a:gd name="adj" fmla="val 0"/>
            </a:avLst>
          </a:prstGeom>
          <a:solidFill>
            <a:srgbClr val="003366"/>
          </a:solidFill>
          <a:ln w="9525">
            <a:noFill/>
            <a:miter lim="800000"/>
            <a:headEnd/>
            <a:tailEnd/>
          </a:ln>
          <a:effectLst/>
        </p:spPr>
        <p:txBody>
          <a:bodyPr wrap="none" lIns="46800" tIns="46038" rIns="92075" bIns="46038"/>
          <a:lstStyle/>
          <a:p>
            <a:pPr defTabSz="914400" eaLnBrk="0" fontAlgn="base" hangingPunct="0">
              <a:spcBef>
                <a:spcPct val="0"/>
              </a:spcBef>
              <a:spcAft>
                <a:spcPct val="0"/>
              </a:spcAft>
              <a:defRPr/>
            </a:pPr>
            <a:endParaRPr lang="de-CH" sz="2400">
              <a:solidFill>
                <a:srgbClr val="FFFFFF"/>
              </a:solidFill>
              <a:latin typeface="Verdana" pitchFamily="34" charset="0"/>
            </a:endParaRPr>
          </a:p>
        </p:txBody>
      </p:sp>
      <p:sp>
        <p:nvSpPr>
          <p:cNvPr id="233498" name="Text Box 26"/>
          <p:cNvSpPr txBox="1">
            <a:spLocks noChangeArrowheads="1"/>
          </p:cNvSpPr>
          <p:nvPr userDrawn="1"/>
        </p:nvSpPr>
        <p:spPr bwMode="auto">
          <a:xfrm>
            <a:off x="5486400" y="6619875"/>
            <a:ext cx="3660775" cy="276225"/>
          </a:xfrm>
          <a:prstGeom prst="rect">
            <a:avLst/>
          </a:prstGeom>
          <a:noFill/>
          <a:ln w="9525" algn="ctr">
            <a:noFill/>
            <a:miter lim="800000"/>
            <a:headEnd/>
            <a:tailEnd/>
          </a:ln>
          <a:effectLst/>
        </p:spPr>
        <p:txBody>
          <a:bodyPr wrap="none">
            <a:spAutoFit/>
          </a:bodyPr>
          <a:lstStyle/>
          <a:p>
            <a:pPr marL="396875" indent="-396875" algn="r" defTabSz="914400" eaLnBrk="0" fontAlgn="base" hangingPunct="0">
              <a:spcBef>
                <a:spcPct val="0"/>
              </a:spcBef>
              <a:spcAft>
                <a:spcPct val="0"/>
              </a:spcAft>
              <a:defRPr/>
            </a:pPr>
            <a:r>
              <a:rPr kumimoji="1" lang="en-US" sz="1200" i="1" dirty="0">
                <a:solidFill>
                  <a:srgbClr val="000000"/>
                </a:solidFill>
              </a:rPr>
              <a:t>© R. Siegwart &amp; D. Scaramuzza, ETH Zurich - ASL</a:t>
            </a:r>
          </a:p>
        </p:txBody>
      </p:sp>
      <p:sp>
        <p:nvSpPr>
          <p:cNvPr id="233502" name="Rectangle 30"/>
          <p:cNvSpPr>
            <a:spLocks noGrp="1" noChangeArrowheads="1"/>
          </p:cNvSpPr>
          <p:nvPr>
            <p:ph type="sldNum" sz="quarter" idx="4"/>
          </p:nvPr>
        </p:nvSpPr>
        <p:spPr bwMode="auto">
          <a:xfrm>
            <a:off x="-36513" y="268288"/>
            <a:ext cx="647701" cy="639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2000" b="1" i="1">
                <a:solidFill>
                  <a:schemeClr val="bg1"/>
                </a:solidFill>
                <a:latin typeface="+mn-lt"/>
              </a:defRPr>
            </a:lvl1pPr>
          </a:lstStyle>
          <a:p>
            <a:pPr defTabSz="914400" fontAlgn="base">
              <a:spcBef>
                <a:spcPct val="0"/>
              </a:spcBef>
              <a:spcAft>
                <a:spcPct val="0"/>
              </a:spcAft>
              <a:defRPr/>
            </a:pPr>
            <a:r>
              <a:rPr lang="en-US">
                <a:solidFill>
                  <a:srgbClr val="FFFFFF"/>
                </a:solidFill>
              </a:rPr>
              <a:t>5</a:t>
            </a:r>
          </a:p>
          <a:p>
            <a:pPr defTabSz="914400" fontAlgn="base">
              <a:spcBef>
                <a:spcPct val="0"/>
              </a:spcBef>
              <a:spcAft>
                <a:spcPct val="0"/>
              </a:spcAft>
              <a:defRPr/>
            </a:pPr>
            <a:fld id="{E60DADB0-F49E-4909-AC65-00D7BBF3F6A8}"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65251405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ransition spd="med"/>
  <p:hf hdr="0" dt="0"/>
  <p:txStyles>
    <p:titleStyle>
      <a:lvl1pPr marL="84138" indent="-84138" algn="l" defTabSz="762000" rtl="0" eaLnBrk="0" fontAlgn="base" hangingPunct="0">
        <a:lnSpc>
          <a:spcPct val="85000"/>
        </a:lnSpc>
        <a:spcBef>
          <a:spcPct val="0"/>
        </a:spcBef>
        <a:spcAft>
          <a:spcPct val="0"/>
        </a:spcAft>
        <a:defRPr sz="2400">
          <a:solidFill>
            <a:schemeClr val="tx1"/>
          </a:solidFill>
          <a:latin typeface="+mj-lt"/>
          <a:ea typeface="+mj-ea"/>
          <a:cs typeface="+mj-cs"/>
        </a:defRPr>
      </a:lvl1pPr>
      <a:lvl2pPr marL="84138" indent="-84138" algn="l" defTabSz="762000" rtl="0" eaLnBrk="0" fontAlgn="base" hangingPunct="0">
        <a:lnSpc>
          <a:spcPct val="85000"/>
        </a:lnSpc>
        <a:spcBef>
          <a:spcPct val="0"/>
        </a:spcBef>
        <a:spcAft>
          <a:spcPct val="0"/>
        </a:spcAft>
        <a:defRPr sz="2400">
          <a:solidFill>
            <a:schemeClr val="tx1"/>
          </a:solidFill>
          <a:latin typeface="Arial" charset="0"/>
        </a:defRPr>
      </a:lvl2pPr>
      <a:lvl3pPr marL="84138" indent="-84138" algn="l" defTabSz="762000" rtl="0" eaLnBrk="0" fontAlgn="base" hangingPunct="0">
        <a:lnSpc>
          <a:spcPct val="85000"/>
        </a:lnSpc>
        <a:spcBef>
          <a:spcPct val="0"/>
        </a:spcBef>
        <a:spcAft>
          <a:spcPct val="0"/>
        </a:spcAft>
        <a:defRPr sz="2400">
          <a:solidFill>
            <a:schemeClr val="tx1"/>
          </a:solidFill>
          <a:latin typeface="Arial" charset="0"/>
        </a:defRPr>
      </a:lvl3pPr>
      <a:lvl4pPr marL="84138" indent="-84138" algn="l" defTabSz="762000" rtl="0" eaLnBrk="0" fontAlgn="base" hangingPunct="0">
        <a:lnSpc>
          <a:spcPct val="85000"/>
        </a:lnSpc>
        <a:spcBef>
          <a:spcPct val="0"/>
        </a:spcBef>
        <a:spcAft>
          <a:spcPct val="0"/>
        </a:spcAft>
        <a:defRPr sz="2400">
          <a:solidFill>
            <a:schemeClr val="tx1"/>
          </a:solidFill>
          <a:latin typeface="Arial" charset="0"/>
        </a:defRPr>
      </a:lvl4pPr>
      <a:lvl5pPr marL="84138" indent="-84138" algn="l" defTabSz="762000" rtl="0" eaLnBrk="0" fontAlgn="base" hangingPunct="0">
        <a:lnSpc>
          <a:spcPct val="85000"/>
        </a:lnSpc>
        <a:spcBef>
          <a:spcPct val="0"/>
        </a:spcBef>
        <a:spcAft>
          <a:spcPct val="0"/>
        </a:spcAft>
        <a:defRPr sz="2400">
          <a:solidFill>
            <a:schemeClr val="tx1"/>
          </a:solidFill>
          <a:latin typeface="Arial" charset="0"/>
        </a:defRPr>
      </a:lvl5pPr>
      <a:lvl6pPr marL="541338" algn="l" defTabSz="762000" rtl="0" eaLnBrk="0" fontAlgn="base" hangingPunct="0">
        <a:lnSpc>
          <a:spcPct val="85000"/>
        </a:lnSpc>
        <a:spcBef>
          <a:spcPct val="0"/>
        </a:spcBef>
        <a:spcAft>
          <a:spcPct val="0"/>
        </a:spcAft>
        <a:defRPr sz="2400">
          <a:solidFill>
            <a:schemeClr val="tx1"/>
          </a:solidFill>
          <a:latin typeface="Arial" charset="0"/>
        </a:defRPr>
      </a:lvl6pPr>
      <a:lvl7pPr marL="998538" algn="l" defTabSz="762000" rtl="0" eaLnBrk="0" fontAlgn="base" hangingPunct="0">
        <a:lnSpc>
          <a:spcPct val="85000"/>
        </a:lnSpc>
        <a:spcBef>
          <a:spcPct val="0"/>
        </a:spcBef>
        <a:spcAft>
          <a:spcPct val="0"/>
        </a:spcAft>
        <a:defRPr sz="2400">
          <a:solidFill>
            <a:schemeClr val="tx1"/>
          </a:solidFill>
          <a:latin typeface="Arial" charset="0"/>
        </a:defRPr>
      </a:lvl7pPr>
      <a:lvl8pPr marL="1455738" algn="l" defTabSz="762000" rtl="0" eaLnBrk="0" fontAlgn="base" hangingPunct="0">
        <a:lnSpc>
          <a:spcPct val="85000"/>
        </a:lnSpc>
        <a:spcBef>
          <a:spcPct val="0"/>
        </a:spcBef>
        <a:spcAft>
          <a:spcPct val="0"/>
        </a:spcAft>
        <a:defRPr sz="2400">
          <a:solidFill>
            <a:schemeClr val="tx1"/>
          </a:solidFill>
          <a:latin typeface="Arial" charset="0"/>
        </a:defRPr>
      </a:lvl8pPr>
      <a:lvl9pPr marL="1912938" algn="l" defTabSz="762000" rtl="0" eaLnBrk="0" fontAlgn="base" hangingPunct="0">
        <a:lnSpc>
          <a:spcPct val="85000"/>
        </a:lnSpc>
        <a:spcBef>
          <a:spcPct val="0"/>
        </a:spcBef>
        <a:spcAft>
          <a:spcPct val="0"/>
        </a:spcAft>
        <a:defRPr sz="2400">
          <a:solidFill>
            <a:schemeClr val="tx1"/>
          </a:solidFill>
          <a:latin typeface="Arial" charset="0"/>
        </a:defRPr>
      </a:lvl9pPr>
    </p:titleStyle>
    <p:bodyStyle>
      <a:lvl1pPr marL="174625" indent="-174625" algn="l" defTabSz="762000" rtl="0" eaLnBrk="0" fontAlgn="base" hangingPunct="0">
        <a:spcBef>
          <a:spcPct val="10000"/>
        </a:spcBef>
        <a:spcAft>
          <a:spcPct val="10000"/>
        </a:spcAft>
        <a:buClr>
          <a:srgbClr val="FF0066"/>
        </a:buClr>
        <a:buFont typeface="Wingdings" pitchFamily="2" charset="2"/>
        <a:buChar char="§"/>
        <a:defRPr sz="2000">
          <a:solidFill>
            <a:schemeClr val="tx1"/>
          </a:solidFill>
          <a:latin typeface="+mn-lt"/>
          <a:ea typeface="+mn-ea"/>
          <a:cs typeface="+mn-cs"/>
        </a:defRPr>
      </a:lvl1pPr>
      <a:lvl2pPr marL="536575" indent="-182563" algn="l" defTabSz="762000" rtl="0" eaLnBrk="0" fontAlgn="base" hangingPunct="0">
        <a:spcBef>
          <a:spcPct val="10000"/>
        </a:spcBef>
        <a:spcAft>
          <a:spcPct val="10000"/>
        </a:spcAft>
        <a:buClr>
          <a:srgbClr val="003366"/>
        </a:buClr>
        <a:buFont typeface="Wingdings" pitchFamily="2" charset="2"/>
        <a:buChar char="§"/>
        <a:defRPr>
          <a:solidFill>
            <a:schemeClr val="tx1"/>
          </a:solidFill>
          <a:latin typeface="+mn-lt"/>
        </a:defRPr>
      </a:lvl2pPr>
      <a:lvl3pPr marL="900113" indent="-184150" algn="l" defTabSz="762000" rtl="0" eaLnBrk="0" fontAlgn="base" hangingPunct="0">
        <a:spcBef>
          <a:spcPct val="10000"/>
        </a:spcBef>
        <a:spcAft>
          <a:spcPct val="10000"/>
        </a:spcAft>
        <a:buChar char="•"/>
        <a:defRPr sz="1600">
          <a:solidFill>
            <a:schemeClr val="tx1"/>
          </a:solidFill>
          <a:latin typeface="+mn-lt"/>
        </a:defRPr>
      </a:lvl3pPr>
      <a:lvl4pPr marL="1262063" indent="-182563" algn="l" defTabSz="762000" rtl="0" eaLnBrk="0" fontAlgn="base" hangingPunct="0">
        <a:spcBef>
          <a:spcPct val="10000"/>
        </a:spcBef>
        <a:spcAft>
          <a:spcPct val="10000"/>
        </a:spcAft>
        <a:buChar char="•"/>
        <a:defRPr sz="1600">
          <a:solidFill>
            <a:schemeClr val="tx1"/>
          </a:solidFill>
          <a:latin typeface="+mn-lt"/>
        </a:defRPr>
      </a:lvl4pPr>
      <a:lvl5pPr marL="2895600" indent="-228600" algn="l" defTabSz="762000" rtl="0" eaLnBrk="0" fontAlgn="base" hangingPunct="0">
        <a:spcBef>
          <a:spcPct val="20000"/>
        </a:spcBef>
        <a:spcAft>
          <a:spcPct val="0"/>
        </a:spcAft>
        <a:buChar char="•"/>
        <a:defRPr sz="2000">
          <a:solidFill>
            <a:schemeClr val="tx1"/>
          </a:solidFill>
          <a:latin typeface="Helvetica" pitchFamily="34" charset="0"/>
        </a:defRPr>
      </a:lvl5pPr>
      <a:lvl6pPr marL="3352800" indent="-228600" algn="l" defTabSz="762000" rtl="0" eaLnBrk="0" fontAlgn="base" hangingPunct="0">
        <a:spcBef>
          <a:spcPct val="20000"/>
        </a:spcBef>
        <a:spcAft>
          <a:spcPct val="0"/>
        </a:spcAft>
        <a:buChar char="•"/>
        <a:defRPr sz="2000">
          <a:solidFill>
            <a:schemeClr val="tx1"/>
          </a:solidFill>
          <a:latin typeface="Helvetica" pitchFamily="34" charset="0"/>
        </a:defRPr>
      </a:lvl6pPr>
      <a:lvl7pPr marL="3810000" indent="-228600" algn="l" defTabSz="762000" rtl="0" eaLnBrk="0" fontAlgn="base" hangingPunct="0">
        <a:spcBef>
          <a:spcPct val="20000"/>
        </a:spcBef>
        <a:spcAft>
          <a:spcPct val="0"/>
        </a:spcAft>
        <a:buChar char="•"/>
        <a:defRPr sz="2000">
          <a:solidFill>
            <a:schemeClr val="tx1"/>
          </a:solidFill>
          <a:latin typeface="Helvetica" pitchFamily="34" charset="0"/>
        </a:defRPr>
      </a:lvl7pPr>
      <a:lvl8pPr marL="4267200" indent="-228600" algn="l" defTabSz="762000" rtl="0" eaLnBrk="0" fontAlgn="base" hangingPunct="0">
        <a:spcBef>
          <a:spcPct val="20000"/>
        </a:spcBef>
        <a:spcAft>
          <a:spcPct val="0"/>
        </a:spcAft>
        <a:buChar char="•"/>
        <a:defRPr sz="2000">
          <a:solidFill>
            <a:schemeClr val="tx1"/>
          </a:solidFill>
          <a:latin typeface="Helvetica" pitchFamily="34" charset="0"/>
        </a:defRPr>
      </a:lvl8pPr>
      <a:lvl9pPr marL="4724400" indent="-228600" algn="l" defTabSz="762000" rtl="0" eaLnBrk="0" fontAlgn="base" hangingPunct="0">
        <a:spcBef>
          <a:spcPct val="20000"/>
        </a:spcBef>
        <a:spcAft>
          <a:spcPct val="0"/>
        </a:spcAft>
        <a:buChar char="•"/>
        <a:defRPr sz="2000">
          <a:solidFill>
            <a:schemeClr val="tx1"/>
          </a:solidFill>
          <a:latin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image" Target="../media/image39.wmf"/><Relationship Id="rId5" Type="http://schemas.openxmlformats.org/officeDocument/2006/relationships/oleObject" Target="../embeddings/oleObject2.bin"/><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46.xml"/><Relationship Id="rId1" Type="http://schemas.openxmlformats.org/officeDocument/2006/relationships/vmlDrawing" Target="../drawings/vmlDrawing2.vml"/><Relationship Id="rId6" Type="http://schemas.openxmlformats.org/officeDocument/2006/relationships/image" Target="../media/image42.wmf"/><Relationship Id="rId5" Type="http://schemas.openxmlformats.org/officeDocument/2006/relationships/oleObject" Target="../embeddings/oleObject5.bin"/><Relationship Id="rId4" Type="http://schemas.openxmlformats.org/officeDocument/2006/relationships/image" Target="../media/image41.wmf"/></Relationships>
</file>

<file path=ppt/slides/_rels/slide21.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12.bin"/><Relationship Id="rId18" Type="http://schemas.openxmlformats.org/officeDocument/2006/relationships/image" Target="../media/image40.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42.wmf"/><Relationship Id="rId17" Type="http://schemas.openxmlformats.org/officeDocument/2006/relationships/oleObject" Target="../embeddings/oleObject14.bin"/><Relationship Id="rId2" Type="http://schemas.openxmlformats.org/officeDocument/2006/relationships/slideLayout" Target="../slideLayouts/slideLayout46.xml"/><Relationship Id="rId16" Type="http://schemas.openxmlformats.org/officeDocument/2006/relationships/image" Target="../media/image43.wmf"/><Relationship Id="rId1" Type="http://schemas.openxmlformats.org/officeDocument/2006/relationships/vmlDrawing" Target="../drawings/vmlDrawing3.vml"/><Relationship Id="rId6" Type="http://schemas.openxmlformats.org/officeDocument/2006/relationships/image" Target="../media/image41.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46.wmf"/><Relationship Id="rId4" Type="http://schemas.openxmlformats.org/officeDocument/2006/relationships/image" Target="../media/image44.wmf"/><Relationship Id="rId9" Type="http://schemas.openxmlformats.org/officeDocument/2006/relationships/oleObject" Target="../embeddings/oleObject10.bin"/><Relationship Id="rId14" Type="http://schemas.openxmlformats.org/officeDocument/2006/relationships/image" Target="../media/image47.wmf"/></Relationships>
</file>

<file path=ppt/slides/_rels/slide22.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46.xml"/><Relationship Id="rId1" Type="http://schemas.openxmlformats.org/officeDocument/2006/relationships/vmlDrawing" Target="../drawings/vmlDrawing4.vml"/><Relationship Id="rId6" Type="http://schemas.openxmlformats.org/officeDocument/2006/relationships/image" Target="../media/image49.wmf"/><Relationship Id="rId5" Type="http://schemas.openxmlformats.org/officeDocument/2006/relationships/oleObject" Target="../embeddings/oleObject16.bin"/><Relationship Id="rId4" Type="http://schemas.openxmlformats.org/officeDocument/2006/relationships/image" Target="../media/image4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6.xml"/><Relationship Id="rId1" Type="http://schemas.openxmlformats.org/officeDocument/2006/relationships/vmlDrawing" Target="../drawings/vmlDrawing5.vml"/><Relationship Id="rId4" Type="http://schemas.openxmlformats.org/officeDocument/2006/relationships/image" Target="../media/image5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6.xml"/><Relationship Id="rId1" Type="http://schemas.openxmlformats.org/officeDocument/2006/relationships/vmlDrawing" Target="../drawings/vmlDrawing6.vml"/><Relationship Id="rId6" Type="http://schemas.openxmlformats.org/officeDocument/2006/relationships/image" Target="../media/image43.wmf"/><Relationship Id="rId5" Type="http://schemas.openxmlformats.org/officeDocument/2006/relationships/oleObject" Target="../embeddings/oleObject20.bin"/><Relationship Id="rId4" Type="http://schemas.openxmlformats.org/officeDocument/2006/relationships/image" Target="../media/image52.wmf"/></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46.xml"/><Relationship Id="rId1" Type="http://schemas.openxmlformats.org/officeDocument/2006/relationships/video" Target="SLAM_Andermatt_Structures.wmv" TargetMode="External"/><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46.xml"/><Relationship Id="rId1" Type="http://schemas.openxmlformats.org/officeDocument/2006/relationships/video" Target="file:///C:\Documents%20and%20Settings\sdavide\Desktop\My_SVN_Projects\AMR_lecture\Thrun_Mapping.wm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7.xml"/><Relationship Id="rId1" Type="http://schemas.openxmlformats.org/officeDocument/2006/relationships/video" Target="file:///C:\Documents%20and%20Settings\sdavide\Desktop\My_SVN_Projects\AMR_lecture\sanmarco.avi" TargetMode="Externa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0.xml"/><Relationship Id="rId1" Type="http://schemas.openxmlformats.org/officeDocument/2006/relationships/video" Target="file:///C:\Documents%20and%20Settings\sdavide\Desktop\My_SVN_Projects\AMR_lecture\uniwide.mpg" TargetMode="Externa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72.xml"/><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2.xml"/><Relationship Id="rId1" Type="http://schemas.openxmlformats.org/officeDocument/2006/relationships/vmlDrawing" Target="../drawings/vmlDrawing7.vml"/><Relationship Id="rId6" Type="http://schemas.openxmlformats.org/officeDocument/2006/relationships/image" Target="../media/image43.wmf"/><Relationship Id="rId5" Type="http://schemas.openxmlformats.org/officeDocument/2006/relationships/oleObject" Target="../embeddings/oleObject22.bin"/><Relationship Id="rId4" Type="http://schemas.openxmlformats.org/officeDocument/2006/relationships/image" Target="../media/image66.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notesSlide" Target="../notesSlides/notesSlide16.xml"/><Relationship Id="rId7" Type="http://schemas.openxmlformats.org/officeDocument/2006/relationships/oleObject" Target="../embeddings/oleObject24.bin"/><Relationship Id="rId2" Type="http://schemas.openxmlformats.org/officeDocument/2006/relationships/slideLayout" Target="../slideLayouts/slideLayout64.xml"/><Relationship Id="rId1" Type="http://schemas.openxmlformats.org/officeDocument/2006/relationships/vmlDrawing" Target="../drawings/vmlDrawing8.v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0.wmf"/><Relationship Id="rId2" Type="http://schemas.openxmlformats.org/officeDocument/2006/relationships/slideLayout" Target="../slideLayouts/slideLayout60.xml"/><Relationship Id="rId1" Type="http://schemas.openxmlformats.org/officeDocument/2006/relationships/vmlDrawing" Target="../drawings/vmlDrawing9.vml"/><Relationship Id="rId6" Type="http://schemas.openxmlformats.org/officeDocument/2006/relationships/oleObject" Target="../embeddings/oleObject26.bin"/><Relationship Id="rId5" Type="http://schemas.openxmlformats.org/officeDocument/2006/relationships/image" Target="../media/image72.wmf"/><Relationship Id="rId4" Type="http://schemas.openxmlformats.org/officeDocument/2006/relationships/oleObject" Target="../embeddings/oleObject2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0.xml"/><Relationship Id="rId1" Type="http://schemas.openxmlformats.org/officeDocument/2006/relationships/vmlDrawing" Target="../drawings/vmlDrawing10.vml"/><Relationship Id="rId6" Type="http://schemas.openxmlformats.org/officeDocument/2006/relationships/image" Target="../media/image73.wmf"/><Relationship Id="rId5" Type="http://schemas.openxmlformats.org/officeDocument/2006/relationships/oleObject" Target="../embeddings/oleObject27.bin"/><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64.xml"/><Relationship Id="rId1" Type="http://schemas.openxmlformats.org/officeDocument/2006/relationships/video" Target="file:///C:\Documents%20and%20Settings\sdavide\Desktop\My_SVN_Projects\AMR_lecture\path.mpg"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en-US" dirty="0" smtClean="0"/>
              <a:t>SLAM</a:t>
            </a:r>
            <a:r>
              <a:rPr lang="en-US" altLang="en-US" sz="3200" b="1" kern="0" dirty="0">
                <a:solidFill>
                  <a:srgbClr val="000000"/>
                </a:solidFill>
                <a:latin typeface="Arial"/>
              </a:rPr>
              <a:t> :</a:t>
            </a:r>
            <a:br>
              <a:rPr lang="en-US" altLang="en-US" sz="3200" b="1" kern="0" dirty="0">
                <a:solidFill>
                  <a:srgbClr val="000000"/>
                </a:solidFill>
                <a:latin typeface="Arial"/>
              </a:rPr>
            </a:br>
            <a:r>
              <a:rPr lang="en-US" altLang="en-US" sz="3200" b="1" kern="0" dirty="0">
                <a:solidFill>
                  <a:srgbClr val="000000"/>
                </a:solidFill>
                <a:latin typeface="Arial"/>
              </a:rPr>
              <a:t>Simultaneous Localization and Mapping</a:t>
            </a:r>
            <a:endParaRPr lang="en-US" dirty="0"/>
          </a:p>
        </p:txBody>
      </p:sp>
      <p:sp>
        <p:nvSpPr>
          <p:cNvPr id="3" name="Subtitle 2"/>
          <p:cNvSpPr>
            <a:spLocks noGrp="1"/>
          </p:cNvSpPr>
          <p:nvPr>
            <p:ph type="subTitle" idx="1"/>
          </p:nvPr>
        </p:nvSpPr>
        <p:spPr/>
        <p:txBody>
          <a:bodyPr/>
          <a:lstStyle/>
          <a:p>
            <a:r>
              <a:rPr lang="en-US" dirty="0"/>
              <a:t>m</a:t>
            </a:r>
            <a:r>
              <a:rPr lang="en-US" dirty="0" smtClean="0"/>
              <a:t>any  slides from Autonomous Systems Lab (ETH Zürich)</a:t>
            </a:r>
            <a:endParaRPr lang="en-US" dirty="0"/>
          </a:p>
        </p:txBody>
      </p:sp>
    </p:spTree>
    <p:extLst>
      <p:ext uri="{BB962C8B-B14F-4D97-AF65-F5344CB8AC3E}">
        <p14:creationId xmlns:p14="http://schemas.microsoft.com/office/powerpoint/2010/main" val="3367197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8640" y="639794"/>
            <a:ext cx="7606723" cy="697577"/>
          </a:xfrm>
          <a:prstGeom prst="rect">
            <a:avLst/>
          </a:prstGeom>
        </p:spPr>
        <p:txBody>
          <a:bodyPr vert="horz" wrap="square" lIns="0" tIns="203127" rIns="0" bIns="0" rtlCol="0">
            <a:spAutoFit/>
          </a:bodyPr>
          <a:lstStyle/>
          <a:p>
            <a:pPr marL="280333"/>
            <a:r>
              <a:rPr dirty="0"/>
              <a:t>Wh</a:t>
            </a:r>
            <a:r>
              <a:rPr spc="-22" dirty="0"/>
              <a:t>y</a:t>
            </a:r>
            <a:r>
              <a:rPr spc="-4" dirty="0"/>
              <a:t> </a:t>
            </a:r>
            <a:r>
              <a:rPr spc="-13" dirty="0"/>
              <a:t>i</a:t>
            </a:r>
            <a:r>
              <a:rPr dirty="0"/>
              <a:t>s</a:t>
            </a:r>
            <a:r>
              <a:rPr spc="-4" dirty="0"/>
              <a:t> S</a:t>
            </a:r>
            <a:r>
              <a:rPr dirty="0"/>
              <a:t>LA</a:t>
            </a:r>
            <a:r>
              <a:rPr spc="-31" dirty="0"/>
              <a:t>M</a:t>
            </a:r>
            <a:r>
              <a:rPr spc="-4" dirty="0"/>
              <a:t> </a:t>
            </a:r>
            <a:r>
              <a:rPr spc="-22" dirty="0"/>
              <a:t>a</a:t>
            </a:r>
            <a:r>
              <a:rPr spc="-4" dirty="0"/>
              <a:t> </a:t>
            </a:r>
            <a:r>
              <a:rPr dirty="0"/>
              <a:t>hard</a:t>
            </a:r>
            <a:r>
              <a:rPr spc="-4" dirty="0"/>
              <a:t> </a:t>
            </a:r>
            <a:r>
              <a:rPr dirty="0"/>
              <a:t>pr</a:t>
            </a:r>
            <a:r>
              <a:rPr spc="-22" dirty="0"/>
              <a:t>o</a:t>
            </a:r>
            <a:r>
              <a:rPr dirty="0"/>
              <a:t>b</a:t>
            </a:r>
            <a:r>
              <a:rPr spc="-13" dirty="0"/>
              <a:t>l</a:t>
            </a:r>
            <a:r>
              <a:rPr dirty="0"/>
              <a:t>em</a:t>
            </a:r>
            <a:r>
              <a:rPr spc="-22" dirty="0"/>
              <a:t>?</a:t>
            </a:r>
          </a:p>
        </p:txBody>
      </p:sp>
      <p:sp>
        <p:nvSpPr>
          <p:cNvPr id="3" name="object 3"/>
          <p:cNvSpPr txBox="1"/>
          <p:nvPr/>
        </p:nvSpPr>
        <p:spPr>
          <a:xfrm>
            <a:off x="972128" y="3227455"/>
            <a:ext cx="7076786" cy="3100849"/>
          </a:xfrm>
          <a:prstGeom prst="rect">
            <a:avLst/>
          </a:prstGeom>
        </p:spPr>
        <p:txBody>
          <a:bodyPr vert="horz" wrap="square" lIns="0" tIns="0" rIns="0" bIns="0" rtlCol="0">
            <a:spAutoFit/>
          </a:bodyPr>
          <a:lstStyle/>
          <a:p>
            <a:pPr marL="2988509" marR="2860877" algn="ctr" defTabSz="820487">
              <a:lnSpc>
                <a:spcPts val="1885"/>
              </a:lnSpc>
            </a:pPr>
            <a:r>
              <a:rPr b="1" dirty="0">
                <a:solidFill>
                  <a:prstClr val="black"/>
                </a:solidFill>
                <a:latin typeface="Arial"/>
                <a:cs typeface="Arial"/>
              </a:rPr>
              <a:t>R</a:t>
            </a:r>
            <a:r>
              <a:rPr b="1" spc="-13" dirty="0">
                <a:solidFill>
                  <a:prstClr val="black"/>
                </a:solidFill>
                <a:latin typeface="Arial"/>
                <a:cs typeface="Arial"/>
              </a:rPr>
              <a:t>obot</a:t>
            </a:r>
            <a:r>
              <a:rPr b="1" spc="-4" dirty="0">
                <a:solidFill>
                  <a:prstClr val="black"/>
                </a:solidFill>
                <a:latin typeface="Arial"/>
                <a:cs typeface="Arial"/>
              </a:rPr>
              <a:t> </a:t>
            </a:r>
            <a:r>
              <a:rPr b="1" spc="-13" dirty="0">
                <a:solidFill>
                  <a:prstClr val="black"/>
                </a:solidFill>
                <a:latin typeface="Arial"/>
                <a:cs typeface="Arial"/>
              </a:rPr>
              <a:t>po</a:t>
            </a:r>
            <a:r>
              <a:rPr b="1" dirty="0">
                <a:solidFill>
                  <a:prstClr val="black"/>
                </a:solidFill>
                <a:latin typeface="Arial"/>
                <a:cs typeface="Arial"/>
              </a:rPr>
              <a:t>se </a:t>
            </a:r>
            <a:r>
              <a:rPr b="1" spc="-13" dirty="0">
                <a:solidFill>
                  <a:prstClr val="black"/>
                </a:solidFill>
                <a:latin typeface="Arial"/>
                <a:cs typeface="Arial"/>
              </a:rPr>
              <a:t>un</a:t>
            </a:r>
            <a:r>
              <a:rPr b="1" dirty="0">
                <a:solidFill>
                  <a:prstClr val="black"/>
                </a:solidFill>
                <a:latin typeface="Arial"/>
                <a:cs typeface="Arial"/>
              </a:rPr>
              <a:t>certa</a:t>
            </a:r>
            <a:r>
              <a:rPr b="1" spc="-9" dirty="0">
                <a:solidFill>
                  <a:prstClr val="black"/>
                </a:solidFill>
                <a:latin typeface="Arial"/>
                <a:cs typeface="Arial"/>
              </a:rPr>
              <a:t>in</a:t>
            </a:r>
            <a:r>
              <a:rPr b="1" dirty="0">
                <a:solidFill>
                  <a:prstClr val="black"/>
                </a:solidFill>
                <a:latin typeface="Arial"/>
                <a:cs typeface="Arial"/>
              </a:rPr>
              <a:t>ty</a:t>
            </a:r>
            <a:endParaRPr dirty="0">
              <a:solidFill>
                <a:prstClr val="black"/>
              </a:solidFill>
              <a:latin typeface="Arial"/>
              <a:cs typeface="Arial"/>
            </a:endParaRPr>
          </a:p>
          <a:p>
            <a:pPr defTabSz="820487">
              <a:spcBef>
                <a:spcPts val="22"/>
              </a:spcBef>
            </a:pPr>
            <a:endParaRPr sz="1900" dirty="0">
              <a:solidFill>
                <a:prstClr val="black"/>
              </a:solidFill>
              <a:latin typeface="Times New Roman"/>
              <a:cs typeface="Times New Roman"/>
            </a:endParaRPr>
          </a:p>
          <a:p>
            <a:pPr marL="319078" marR="198854" indent="-307682" defTabSz="820487">
              <a:lnSpc>
                <a:spcPts val="2961"/>
              </a:lnSpc>
              <a:buClr>
                <a:srgbClr val="0033CC"/>
              </a:buClr>
              <a:buSzPct val="119642"/>
              <a:buFont typeface="Verdana"/>
              <a:buChar char="•"/>
              <a:tabLst>
                <a:tab pos="319078" algn="l"/>
              </a:tabLst>
            </a:pPr>
            <a:r>
              <a:rPr sz="2500" spc="-13" dirty="0">
                <a:solidFill>
                  <a:prstClr val="black"/>
                </a:solidFill>
                <a:latin typeface="Verdana"/>
                <a:cs typeface="Verdana"/>
              </a:rPr>
              <a:t>In</a:t>
            </a:r>
            <a:r>
              <a:rPr sz="2500" spc="-4" dirty="0">
                <a:solidFill>
                  <a:prstClr val="black"/>
                </a:solidFill>
                <a:latin typeface="Verdana"/>
                <a:cs typeface="Verdana"/>
              </a:rPr>
              <a:t> </a:t>
            </a:r>
            <a:r>
              <a:rPr sz="2500" spc="-18" dirty="0">
                <a:solidFill>
                  <a:prstClr val="black"/>
                </a:solidFill>
                <a:latin typeface="Verdana"/>
                <a:cs typeface="Verdana"/>
              </a:rPr>
              <a:t>the</a:t>
            </a:r>
            <a:r>
              <a:rPr sz="2500" spc="-4" dirty="0">
                <a:solidFill>
                  <a:prstClr val="black"/>
                </a:solidFill>
                <a:latin typeface="Verdana"/>
                <a:cs typeface="Verdana"/>
              </a:rPr>
              <a:t> </a:t>
            </a:r>
            <a:r>
              <a:rPr sz="2500" spc="-18" dirty="0">
                <a:solidFill>
                  <a:prstClr val="black"/>
                </a:solidFill>
                <a:latin typeface="Verdana"/>
                <a:cs typeface="Verdana"/>
              </a:rPr>
              <a:t>rea</a:t>
            </a:r>
            <a:r>
              <a:rPr sz="2500" dirty="0">
                <a:solidFill>
                  <a:prstClr val="black"/>
                </a:solidFill>
                <a:latin typeface="Verdana"/>
                <a:cs typeface="Verdana"/>
              </a:rPr>
              <a:t>l</a:t>
            </a:r>
            <a:r>
              <a:rPr sz="2500" spc="-4" dirty="0">
                <a:solidFill>
                  <a:prstClr val="black"/>
                </a:solidFill>
                <a:latin typeface="Verdana"/>
                <a:cs typeface="Verdana"/>
              </a:rPr>
              <a:t> </a:t>
            </a:r>
            <a:r>
              <a:rPr sz="2500" dirty="0">
                <a:solidFill>
                  <a:prstClr val="black"/>
                </a:solidFill>
                <a:latin typeface="Verdana"/>
                <a:cs typeface="Verdana"/>
              </a:rPr>
              <a:t>w</a:t>
            </a:r>
            <a:r>
              <a:rPr sz="2500" spc="-13" dirty="0">
                <a:solidFill>
                  <a:prstClr val="black"/>
                </a:solidFill>
                <a:latin typeface="Verdana"/>
                <a:cs typeface="Verdana"/>
              </a:rPr>
              <a:t>or</a:t>
            </a:r>
            <a:r>
              <a:rPr sz="2500" dirty="0">
                <a:solidFill>
                  <a:prstClr val="black"/>
                </a:solidFill>
                <a:latin typeface="Verdana"/>
                <a:cs typeface="Verdana"/>
              </a:rPr>
              <a:t>l</a:t>
            </a:r>
            <a:r>
              <a:rPr sz="2500" spc="-22" dirty="0">
                <a:solidFill>
                  <a:prstClr val="black"/>
                </a:solidFill>
                <a:latin typeface="Verdana"/>
                <a:cs typeface="Verdana"/>
              </a:rPr>
              <a:t>d</a:t>
            </a:r>
            <a:r>
              <a:rPr sz="2500" spc="-13" dirty="0">
                <a:solidFill>
                  <a:prstClr val="black"/>
                </a:solidFill>
                <a:latin typeface="Verdana"/>
                <a:cs typeface="Verdana"/>
              </a:rPr>
              <a:t>,</a:t>
            </a:r>
            <a:r>
              <a:rPr sz="2500" spc="-4" dirty="0">
                <a:solidFill>
                  <a:prstClr val="black"/>
                </a:solidFill>
                <a:latin typeface="Verdana"/>
                <a:cs typeface="Verdana"/>
              </a:rPr>
              <a:t> </a:t>
            </a:r>
            <a:r>
              <a:rPr sz="2500" spc="-18" dirty="0">
                <a:solidFill>
                  <a:prstClr val="black"/>
                </a:solidFill>
                <a:latin typeface="Verdana"/>
                <a:cs typeface="Verdana"/>
              </a:rPr>
              <a:t>the</a:t>
            </a:r>
            <a:r>
              <a:rPr sz="2500" spc="-4" dirty="0">
                <a:solidFill>
                  <a:prstClr val="black"/>
                </a:solidFill>
                <a:latin typeface="Verdana"/>
                <a:cs typeface="Verdana"/>
              </a:rPr>
              <a:t> </a:t>
            </a:r>
            <a:r>
              <a:rPr sz="2500" spc="-22" dirty="0">
                <a:solidFill>
                  <a:prstClr val="black"/>
                </a:solidFill>
                <a:latin typeface="Verdana"/>
                <a:cs typeface="Verdana"/>
              </a:rPr>
              <a:t>ma</a:t>
            </a:r>
            <a:r>
              <a:rPr sz="2500" spc="-4" dirty="0">
                <a:solidFill>
                  <a:prstClr val="black"/>
                </a:solidFill>
                <a:latin typeface="Verdana"/>
                <a:cs typeface="Verdana"/>
              </a:rPr>
              <a:t>pp</a:t>
            </a:r>
            <a:r>
              <a:rPr sz="2500" dirty="0">
                <a:solidFill>
                  <a:prstClr val="black"/>
                </a:solidFill>
                <a:latin typeface="Verdana"/>
                <a:cs typeface="Verdana"/>
              </a:rPr>
              <a:t>i</a:t>
            </a:r>
            <a:r>
              <a:rPr sz="2500" spc="-18" dirty="0">
                <a:solidFill>
                  <a:prstClr val="black"/>
                </a:solidFill>
                <a:latin typeface="Verdana"/>
                <a:cs typeface="Verdana"/>
              </a:rPr>
              <a:t>n</a:t>
            </a:r>
            <a:r>
              <a:rPr sz="2500" dirty="0">
                <a:solidFill>
                  <a:prstClr val="black"/>
                </a:solidFill>
                <a:latin typeface="Verdana"/>
                <a:cs typeface="Verdana"/>
              </a:rPr>
              <a:t>g</a:t>
            </a:r>
            <a:r>
              <a:rPr sz="2500" spc="-4" dirty="0">
                <a:solidFill>
                  <a:prstClr val="black"/>
                </a:solidFill>
                <a:latin typeface="Verdana"/>
                <a:cs typeface="Verdana"/>
              </a:rPr>
              <a:t> </a:t>
            </a:r>
            <a:r>
              <a:rPr sz="2500" spc="-22" dirty="0">
                <a:solidFill>
                  <a:prstClr val="black"/>
                </a:solidFill>
                <a:latin typeface="Verdana"/>
                <a:cs typeface="Verdana"/>
              </a:rPr>
              <a:t>b</a:t>
            </a:r>
            <a:r>
              <a:rPr sz="2500" spc="-18" dirty="0">
                <a:solidFill>
                  <a:prstClr val="black"/>
                </a:solidFill>
                <a:latin typeface="Verdana"/>
                <a:cs typeface="Verdana"/>
              </a:rPr>
              <a:t>e</a:t>
            </a:r>
            <a:r>
              <a:rPr sz="2500" spc="-4" dirty="0">
                <a:solidFill>
                  <a:prstClr val="black"/>
                </a:solidFill>
                <a:latin typeface="Verdana"/>
                <a:cs typeface="Verdana"/>
              </a:rPr>
              <a:t>t</a:t>
            </a:r>
            <a:r>
              <a:rPr sz="2500" dirty="0">
                <a:solidFill>
                  <a:prstClr val="black"/>
                </a:solidFill>
                <a:latin typeface="Verdana"/>
                <a:cs typeface="Verdana"/>
              </a:rPr>
              <a:t>w</a:t>
            </a:r>
            <a:r>
              <a:rPr sz="2500" spc="-18" dirty="0">
                <a:solidFill>
                  <a:prstClr val="black"/>
                </a:solidFill>
                <a:latin typeface="Verdana"/>
                <a:cs typeface="Verdana"/>
              </a:rPr>
              <a:t>een</a:t>
            </a:r>
            <a:r>
              <a:rPr sz="2500" spc="-13" dirty="0">
                <a:solidFill>
                  <a:prstClr val="black"/>
                </a:solidFill>
                <a:latin typeface="Verdana"/>
                <a:cs typeface="Verdana"/>
              </a:rPr>
              <a:t> o</a:t>
            </a:r>
            <a:r>
              <a:rPr sz="2500" spc="-22" dirty="0">
                <a:solidFill>
                  <a:prstClr val="black"/>
                </a:solidFill>
                <a:latin typeface="Verdana"/>
                <a:cs typeface="Verdana"/>
              </a:rPr>
              <a:t>bs</a:t>
            </a:r>
            <a:r>
              <a:rPr sz="2500" spc="-18" dirty="0">
                <a:solidFill>
                  <a:prstClr val="black"/>
                </a:solidFill>
                <a:latin typeface="Verdana"/>
                <a:cs typeface="Verdana"/>
              </a:rPr>
              <a:t>erva</a:t>
            </a:r>
            <a:r>
              <a:rPr sz="2500" spc="-4" dirty="0">
                <a:solidFill>
                  <a:prstClr val="black"/>
                </a:solidFill>
                <a:latin typeface="Verdana"/>
                <a:cs typeface="Verdana"/>
              </a:rPr>
              <a:t>t</a:t>
            </a:r>
            <a:r>
              <a:rPr sz="2500" dirty="0">
                <a:solidFill>
                  <a:prstClr val="black"/>
                </a:solidFill>
                <a:latin typeface="Verdana"/>
                <a:cs typeface="Verdana"/>
              </a:rPr>
              <a:t>i</a:t>
            </a:r>
            <a:r>
              <a:rPr sz="2500" spc="-18" dirty="0">
                <a:solidFill>
                  <a:prstClr val="black"/>
                </a:solidFill>
                <a:latin typeface="Verdana"/>
                <a:cs typeface="Verdana"/>
              </a:rPr>
              <a:t>ons</a:t>
            </a:r>
            <a:r>
              <a:rPr sz="2500" spc="-4" dirty="0">
                <a:solidFill>
                  <a:prstClr val="black"/>
                </a:solidFill>
                <a:latin typeface="Verdana"/>
                <a:cs typeface="Verdana"/>
              </a:rPr>
              <a:t> </a:t>
            </a:r>
            <a:r>
              <a:rPr sz="2500" spc="-18" dirty="0">
                <a:solidFill>
                  <a:prstClr val="black"/>
                </a:solidFill>
                <a:latin typeface="Verdana"/>
                <a:cs typeface="Verdana"/>
              </a:rPr>
              <a:t>an</a:t>
            </a:r>
            <a:r>
              <a:rPr sz="2500" dirty="0">
                <a:solidFill>
                  <a:prstClr val="black"/>
                </a:solidFill>
                <a:latin typeface="Verdana"/>
                <a:cs typeface="Verdana"/>
              </a:rPr>
              <a:t>d</a:t>
            </a:r>
            <a:r>
              <a:rPr sz="2500" spc="-4" dirty="0">
                <a:solidFill>
                  <a:prstClr val="black"/>
                </a:solidFill>
                <a:latin typeface="Verdana"/>
                <a:cs typeface="Verdana"/>
              </a:rPr>
              <a:t> </a:t>
            </a:r>
            <a:r>
              <a:rPr sz="2500" dirty="0">
                <a:solidFill>
                  <a:prstClr val="black"/>
                </a:solidFill>
                <a:latin typeface="Verdana"/>
                <a:cs typeface="Verdana"/>
              </a:rPr>
              <a:t>l</a:t>
            </a:r>
            <a:r>
              <a:rPr sz="2500" spc="-18" dirty="0">
                <a:solidFill>
                  <a:prstClr val="black"/>
                </a:solidFill>
                <a:latin typeface="Verdana"/>
                <a:cs typeface="Verdana"/>
              </a:rPr>
              <a:t>an</a:t>
            </a:r>
            <a:r>
              <a:rPr sz="2500" spc="-22" dirty="0">
                <a:solidFill>
                  <a:prstClr val="black"/>
                </a:solidFill>
                <a:latin typeface="Verdana"/>
                <a:cs typeface="Verdana"/>
              </a:rPr>
              <a:t>d</a:t>
            </a:r>
            <a:r>
              <a:rPr sz="2500" spc="-18" dirty="0">
                <a:solidFill>
                  <a:prstClr val="black"/>
                </a:solidFill>
                <a:latin typeface="Verdana"/>
                <a:cs typeface="Verdana"/>
              </a:rPr>
              <a:t>marks</a:t>
            </a:r>
            <a:r>
              <a:rPr sz="2500" spc="-4" dirty="0">
                <a:solidFill>
                  <a:prstClr val="black"/>
                </a:solidFill>
                <a:latin typeface="Verdana"/>
                <a:cs typeface="Verdana"/>
              </a:rPr>
              <a:t> </a:t>
            </a:r>
            <a:r>
              <a:rPr sz="2500" dirty="0">
                <a:solidFill>
                  <a:prstClr val="black"/>
                </a:solidFill>
                <a:latin typeface="Verdana"/>
                <a:cs typeface="Verdana"/>
              </a:rPr>
              <a:t>i</a:t>
            </a:r>
            <a:r>
              <a:rPr sz="2500" spc="-13" dirty="0">
                <a:solidFill>
                  <a:prstClr val="black"/>
                </a:solidFill>
                <a:latin typeface="Verdana"/>
                <a:cs typeface="Verdana"/>
              </a:rPr>
              <a:t>s</a:t>
            </a:r>
            <a:r>
              <a:rPr sz="2500" spc="-4" dirty="0">
                <a:solidFill>
                  <a:prstClr val="black"/>
                </a:solidFill>
                <a:latin typeface="Verdana"/>
                <a:cs typeface="Verdana"/>
              </a:rPr>
              <a:t> </a:t>
            </a:r>
            <a:r>
              <a:rPr sz="2500" spc="-18" dirty="0">
                <a:solidFill>
                  <a:prstClr val="black"/>
                </a:solidFill>
                <a:latin typeface="Verdana"/>
                <a:cs typeface="Verdana"/>
              </a:rPr>
              <a:t>unkno</a:t>
            </a:r>
            <a:r>
              <a:rPr sz="2500" dirty="0">
                <a:solidFill>
                  <a:prstClr val="black"/>
                </a:solidFill>
                <a:latin typeface="Verdana"/>
                <a:cs typeface="Verdana"/>
              </a:rPr>
              <a:t>w</a:t>
            </a:r>
            <a:r>
              <a:rPr sz="2500" spc="-18" dirty="0">
                <a:solidFill>
                  <a:prstClr val="black"/>
                </a:solidFill>
                <a:latin typeface="Verdana"/>
                <a:cs typeface="Verdana"/>
              </a:rPr>
              <a:t>n</a:t>
            </a:r>
            <a:endParaRPr sz="2500" dirty="0">
              <a:solidFill>
                <a:prstClr val="black"/>
              </a:solidFill>
              <a:latin typeface="Verdana"/>
              <a:cs typeface="Verdana"/>
            </a:endParaRPr>
          </a:p>
          <a:p>
            <a:pPr marL="319078" marR="4559" indent="-307682" defTabSz="820487">
              <a:lnSpc>
                <a:spcPts val="2987"/>
              </a:lnSpc>
              <a:spcBef>
                <a:spcPts val="669"/>
              </a:spcBef>
              <a:buClr>
                <a:srgbClr val="0033CC"/>
              </a:buClr>
              <a:buSzPct val="119642"/>
              <a:buFont typeface="Verdana"/>
              <a:buChar char="•"/>
              <a:tabLst>
                <a:tab pos="319078" algn="l"/>
              </a:tabLst>
            </a:pPr>
            <a:r>
              <a:rPr sz="2500" dirty="0">
                <a:solidFill>
                  <a:prstClr val="black"/>
                </a:solidFill>
                <a:latin typeface="Verdana"/>
                <a:cs typeface="Verdana"/>
              </a:rPr>
              <a:t>Pi</a:t>
            </a:r>
            <a:r>
              <a:rPr sz="2500" spc="-18" dirty="0">
                <a:solidFill>
                  <a:prstClr val="black"/>
                </a:solidFill>
                <a:latin typeface="Verdana"/>
                <a:cs typeface="Verdana"/>
              </a:rPr>
              <a:t>ck</a:t>
            </a:r>
            <a:r>
              <a:rPr sz="2500" dirty="0">
                <a:solidFill>
                  <a:prstClr val="black"/>
                </a:solidFill>
                <a:latin typeface="Verdana"/>
                <a:cs typeface="Verdana"/>
              </a:rPr>
              <a:t>i</a:t>
            </a:r>
            <a:r>
              <a:rPr sz="2500" spc="-18" dirty="0">
                <a:solidFill>
                  <a:prstClr val="black"/>
                </a:solidFill>
                <a:latin typeface="Verdana"/>
                <a:cs typeface="Verdana"/>
              </a:rPr>
              <a:t>n</a:t>
            </a:r>
            <a:r>
              <a:rPr sz="2500" dirty="0">
                <a:solidFill>
                  <a:prstClr val="black"/>
                </a:solidFill>
                <a:latin typeface="Verdana"/>
                <a:cs typeface="Verdana"/>
              </a:rPr>
              <a:t>g</a:t>
            </a:r>
            <a:r>
              <a:rPr sz="2500" spc="-4" dirty="0">
                <a:solidFill>
                  <a:prstClr val="black"/>
                </a:solidFill>
                <a:latin typeface="Verdana"/>
                <a:cs typeface="Verdana"/>
              </a:rPr>
              <a:t> </a:t>
            </a:r>
            <a:r>
              <a:rPr sz="2500" dirty="0">
                <a:solidFill>
                  <a:prstClr val="black"/>
                </a:solidFill>
                <a:latin typeface="Verdana"/>
                <a:cs typeface="Verdana"/>
              </a:rPr>
              <a:t>w</a:t>
            </a:r>
            <a:r>
              <a:rPr sz="2500" spc="-18" dirty="0">
                <a:solidFill>
                  <a:prstClr val="black"/>
                </a:solidFill>
                <a:latin typeface="Verdana"/>
                <a:cs typeface="Verdana"/>
              </a:rPr>
              <a:t>ron</a:t>
            </a:r>
            <a:r>
              <a:rPr sz="2500" dirty="0">
                <a:solidFill>
                  <a:prstClr val="black"/>
                </a:solidFill>
                <a:latin typeface="Verdana"/>
                <a:cs typeface="Verdana"/>
              </a:rPr>
              <a:t>g</a:t>
            </a:r>
            <a:r>
              <a:rPr sz="2500" spc="-4" dirty="0">
                <a:solidFill>
                  <a:prstClr val="black"/>
                </a:solidFill>
                <a:latin typeface="Verdana"/>
                <a:cs typeface="Verdana"/>
              </a:rPr>
              <a:t> </a:t>
            </a:r>
            <a:r>
              <a:rPr sz="2500" spc="-22" dirty="0">
                <a:solidFill>
                  <a:prstClr val="black"/>
                </a:solidFill>
                <a:latin typeface="Verdana"/>
                <a:cs typeface="Verdana"/>
              </a:rPr>
              <a:t>d</a:t>
            </a:r>
            <a:r>
              <a:rPr sz="2500" spc="-18" dirty="0">
                <a:solidFill>
                  <a:prstClr val="black"/>
                </a:solidFill>
                <a:latin typeface="Verdana"/>
                <a:cs typeface="Verdana"/>
              </a:rPr>
              <a:t>ata</a:t>
            </a:r>
            <a:r>
              <a:rPr sz="2500" spc="-4" dirty="0">
                <a:solidFill>
                  <a:prstClr val="black"/>
                </a:solidFill>
                <a:latin typeface="Verdana"/>
                <a:cs typeface="Verdana"/>
              </a:rPr>
              <a:t> </a:t>
            </a:r>
            <a:r>
              <a:rPr sz="2500" spc="-18" dirty="0">
                <a:solidFill>
                  <a:prstClr val="black"/>
                </a:solidFill>
                <a:latin typeface="Verdana"/>
                <a:cs typeface="Verdana"/>
              </a:rPr>
              <a:t>asso</a:t>
            </a:r>
            <a:r>
              <a:rPr sz="2500" dirty="0">
                <a:solidFill>
                  <a:prstClr val="black"/>
                </a:solidFill>
                <a:latin typeface="Verdana"/>
                <a:cs typeface="Verdana"/>
              </a:rPr>
              <a:t>ci</a:t>
            </a:r>
            <a:r>
              <a:rPr sz="2500" spc="-18" dirty="0">
                <a:solidFill>
                  <a:prstClr val="black"/>
                </a:solidFill>
                <a:latin typeface="Verdana"/>
                <a:cs typeface="Verdana"/>
              </a:rPr>
              <a:t>a</a:t>
            </a:r>
            <a:r>
              <a:rPr sz="2500" spc="-4" dirty="0">
                <a:solidFill>
                  <a:prstClr val="black"/>
                </a:solidFill>
                <a:latin typeface="Verdana"/>
                <a:cs typeface="Verdana"/>
              </a:rPr>
              <a:t>t</a:t>
            </a:r>
            <a:r>
              <a:rPr sz="2500" dirty="0">
                <a:solidFill>
                  <a:prstClr val="black"/>
                </a:solidFill>
                <a:latin typeface="Verdana"/>
                <a:cs typeface="Verdana"/>
              </a:rPr>
              <a:t>i</a:t>
            </a:r>
            <a:r>
              <a:rPr sz="2500" spc="-18" dirty="0">
                <a:solidFill>
                  <a:prstClr val="black"/>
                </a:solidFill>
                <a:latin typeface="Verdana"/>
                <a:cs typeface="Verdana"/>
              </a:rPr>
              <a:t>ons</a:t>
            </a:r>
            <a:r>
              <a:rPr sz="2500" spc="-4" dirty="0">
                <a:solidFill>
                  <a:prstClr val="black"/>
                </a:solidFill>
                <a:latin typeface="Verdana"/>
                <a:cs typeface="Verdana"/>
              </a:rPr>
              <a:t> </a:t>
            </a:r>
            <a:r>
              <a:rPr sz="2500" spc="-18" dirty="0">
                <a:solidFill>
                  <a:prstClr val="black"/>
                </a:solidFill>
                <a:latin typeface="Verdana"/>
                <a:cs typeface="Verdana"/>
              </a:rPr>
              <a:t>can</a:t>
            </a:r>
            <a:r>
              <a:rPr sz="2500" spc="-4" dirty="0">
                <a:solidFill>
                  <a:prstClr val="black"/>
                </a:solidFill>
                <a:latin typeface="Verdana"/>
                <a:cs typeface="Verdana"/>
              </a:rPr>
              <a:t> </a:t>
            </a:r>
            <a:r>
              <a:rPr sz="2500" spc="-18" dirty="0">
                <a:solidFill>
                  <a:prstClr val="black"/>
                </a:solidFill>
                <a:latin typeface="Verdana"/>
                <a:cs typeface="Verdana"/>
              </a:rPr>
              <a:t>have</a:t>
            </a:r>
            <a:r>
              <a:rPr sz="2500" spc="-13" dirty="0">
                <a:solidFill>
                  <a:prstClr val="black"/>
                </a:solidFill>
                <a:latin typeface="Verdana"/>
                <a:cs typeface="Verdana"/>
              </a:rPr>
              <a:t> ca</a:t>
            </a:r>
            <a:r>
              <a:rPr sz="2500" spc="-18" dirty="0">
                <a:solidFill>
                  <a:prstClr val="black"/>
                </a:solidFill>
                <a:latin typeface="Verdana"/>
                <a:cs typeface="Verdana"/>
              </a:rPr>
              <a:t>t</a:t>
            </a:r>
            <a:r>
              <a:rPr sz="2500" spc="-13" dirty="0">
                <a:solidFill>
                  <a:prstClr val="black"/>
                </a:solidFill>
                <a:latin typeface="Verdana"/>
                <a:cs typeface="Verdana"/>
              </a:rPr>
              <a:t>astro</a:t>
            </a:r>
            <a:r>
              <a:rPr sz="2500" spc="-22" dirty="0">
                <a:solidFill>
                  <a:prstClr val="black"/>
                </a:solidFill>
                <a:latin typeface="Verdana"/>
                <a:cs typeface="Verdana"/>
              </a:rPr>
              <a:t>p</a:t>
            </a:r>
            <a:r>
              <a:rPr sz="2500" spc="-18" dirty="0">
                <a:solidFill>
                  <a:prstClr val="black"/>
                </a:solidFill>
                <a:latin typeface="Verdana"/>
                <a:cs typeface="Verdana"/>
              </a:rPr>
              <a:t>h</a:t>
            </a:r>
            <a:r>
              <a:rPr sz="2500" dirty="0">
                <a:solidFill>
                  <a:prstClr val="black"/>
                </a:solidFill>
                <a:latin typeface="Verdana"/>
                <a:cs typeface="Verdana"/>
              </a:rPr>
              <a:t>i</a:t>
            </a:r>
            <a:r>
              <a:rPr sz="2500" spc="-13" dirty="0">
                <a:solidFill>
                  <a:prstClr val="black"/>
                </a:solidFill>
                <a:latin typeface="Verdana"/>
                <a:cs typeface="Verdana"/>
              </a:rPr>
              <a:t>c</a:t>
            </a:r>
            <a:r>
              <a:rPr sz="2500" spc="-4" dirty="0">
                <a:solidFill>
                  <a:prstClr val="black"/>
                </a:solidFill>
                <a:latin typeface="Verdana"/>
                <a:cs typeface="Verdana"/>
              </a:rPr>
              <a:t> </a:t>
            </a:r>
            <a:r>
              <a:rPr sz="2500" spc="-18" dirty="0">
                <a:solidFill>
                  <a:prstClr val="black"/>
                </a:solidFill>
                <a:latin typeface="Verdana"/>
                <a:cs typeface="Verdana"/>
              </a:rPr>
              <a:t>conse</a:t>
            </a:r>
            <a:r>
              <a:rPr sz="2500" spc="-22" dirty="0">
                <a:solidFill>
                  <a:prstClr val="black"/>
                </a:solidFill>
                <a:latin typeface="Verdana"/>
                <a:cs typeface="Verdana"/>
              </a:rPr>
              <a:t>q</a:t>
            </a:r>
            <a:r>
              <a:rPr sz="2500" spc="-18" dirty="0">
                <a:solidFill>
                  <a:prstClr val="black"/>
                </a:solidFill>
                <a:latin typeface="Verdana"/>
                <a:cs typeface="Verdana"/>
              </a:rPr>
              <a:t>uences</a:t>
            </a:r>
            <a:endParaRPr sz="2500" dirty="0">
              <a:solidFill>
                <a:prstClr val="black"/>
              </a:solidFill>
              <a:latin typeface="Verdana"/>
              <a:cs typeface="Verdana"/>
            </a:endParaRPr>
          </a:p>
          <a:p>
            <a:pPr marL="319078" indent="-307682" defTabSz="820487">
              <a:spcBef>
                <a:spcPts val="543"/>
              </a:spcBef>
              <a:buClr>
                <a:srgbClr val="0033CC"/>
              </a:buClr>
              <a:buSzPct val="119642"/>
              <a:buFont typeface="Verdana"/>
              <a:buChar char="•"/>
              <a:tabLst>
                <a:tab pos="319078" algn="l"/>
              </a:tabLst>
            </a:pPr>
            <a:r>
              <a:rPr sz="2500" spc="-18" dirty="0">
                <a:solidFill>
                  <a:prstClr val="black"/>
                </a:solidFill>
                <a:latin typeface="Verdana"/>
                <a:cs typeface="Verdana"/>
              </a:rPr>
              <a:t>Pose</a:t>
            </a:r>
            <a:r>
              <a:rPr sz="2500" spc="-4" dirty="0">
                <a:solidFill>
                  <a:prstClr val="black"/>
                </a:solidFill>
                <a:latin typeface="Verdana"/>
                <a:cs typeface="Verdana"/>
              </a:rPr>
              <a:t> </a:t>
            </a:r>
            <a:r>
              <a:rPr sz="2500" spc="-13" dirty="0">
                <a:solidFill>
                  <a:prstClr val="black"/>
                </a:solidFill>
                <a:latin typeface="Verdana"/>
                <a:cs typeface="Verdana"/>
              </a:rPr>
              <a:t>error</a:t>
            </a:r>
            <a:r>
              <a:rPr sz="2500" spc="-4" dirty="0">
                <a:solidFill>
                  <a:prstClr val="black"/>
                </a:solidFill>
                <a:latin typeface="Verdana"/>
                <a:cs typeface="Verdana"/>
              </a:rPr>
              <a:t> </a:t>
            </a:r>
            <a:r>
              <a:rPr sz="2500" spc="-13" dirty="0">
                <a:solidFill>
                  <a:prstClr val="black"/>
                </a:solidFill>
                <a:latin typeface="Verdana"/>
                <a:cs typeface="Verdana"/>
              </a:rPr>
              <a:t>corre</a:t>
            </a:r>
            <a:r>
              <a:rPr sz="2500" dirty="0">
                <a:solidFill>
                  <a:prstClr val="black"/>
                </a:solidFill>
                <a:latin typeface="Verdana"/>
                <a:cs typeface="Verdana"/>
              </a:rPr>
              <a:t>l</a:t>
            </a:r>
            <a:r>
              <a:rPr sz="2500" spc="-18" dirty="0">
                <a:solidFill>
                  <a:prstClr val="black"/>
                </a:solidFill>
                <a:latin typeface="Verdana"/>
                <a:cs typeface="Verdana"/>
              </a:rPr>
              <a:t>ates</a:t>
            </a:r>
            <a:r>
              <a:rPr sz="2500" spc="-4" dirty="0">
                <a:solidFill>
                  <a:prstClr val="black"/>
                </a:solidFill>
                <a:latin typeface="Verdana"/>
                <a:cs typeface="Verdana"/>
              </a:rPr>
              <a:t> </a:t>
            </a:r>
            <a:r>
              <a:rPr sz="2500" spc="-22" dirty="0">
                <a:solidFill>
                  <a:prstClr val="black"/>
                </a:solidFill>
                <a:latin typeface="Verdana"/>
                <a:cs typeface="Verdana"/>
              </a:rPr>
              <a:t>d</a:t>
            </a:r>
            <a:r>
              <a:rPr sz="2500" spc="-18" dirty="0">
                <a:solidFill>
                  <a:prstClr val="black"/>
                </a:solidFill>
                <a:latin typeface="Verdana"/>
                <a:cs typeface="Verdana"/>
              </a:rPr>
              <a:t>ata</a:t>
            </a:r>
            <a:r>
              <a:rPr sz="2500" spc="-4" dirty="0">
                <a:solidFill>
                  <a:prstClr val="black"/>
                </a:solidFill>
                <a:latin typeface="Verdana"/>
                <a:cs typeface="Verdana"/>
              </a:rPr>
              <a:t> </a:t>
            </a:r>
            <a:r>
              <a:rPr sz="2500" spc="-18" dirty="0">
                <a:solidFill>
                  <a:prstClr val="black"/>
                </a:solidFill>
                <a:latin typeface="Verdana"/>
                <a:cs typeface="Verdana"/>
              </a:rPr>
              <a:t>asso</a:t>
            </a:r>
            <a:r>
              <a:rPr sz="2500" dirty="0">
                <a:solidFill>
                  <a:prstClr val="black"/>
                </a:solidFill>
                <a:latin typeface="Verdana"/>
                <a:cs typeface="Verdana"/>
              </a:rPr>
              <a:t>ci</a:t>
            </a:r>
            <a:r>
              <a:rPr sz="2500" spc="-18" dirty="0">
                <a:solidFill>
                  <a:prstClr val="black"/>
                </a:solidFill>
                <a:latin typeface="Verdana"/>
                <a:cs typeface="Verdana"/>
              </a:rPr>
              <a:t>a</a:t>
            </a:r>
            <a:r>
              <a:rPr sz="2500" spc="-4" dirty="0">
                <a:solidFill>
                  <a:prstClr val="black"/>
                </a:solidFill>
                <a:latin typeface="Verdana"/>
                <a:cs typeface="Verdana"/>
              </a:rPr>
              <a:t>t</a:t>
            </a:r>
            <a:r>
              <a:rPr sz="2500" dirty="0">
                <a:solidFill>
                  <a:prstClr val="black"/>
                </a:solidFill>
                <a:latin typeface="Verdana"/>
                <a:cs typeface="Verdana"/>
              </a:rPr>
              <a:t>i</a:t>
            </a:r>
            <a:r>
              <a:rPr sz="2500" spc="-18" dirty="0">
                <a:solidFill>
                  <a:prstClr val="black"/>
                </a:solidFill>
                <a:latin typeface="Verdana"/>
                <a:cs typeface="Verdana"/>
              </a:rPr>
              <a:t>ons</a:t>
            </a:r>
            <a:endParaRPr sz="2500" dirty="0">
              <a:solidFill>
                <a:prstClr val="black"/>
              </a:solidFill>
              <a:latin typeface="Verdana"/>
              <a:cs typeface="Verdana"/>
            </a:endParaRPr>
          </a:p>
        </p:txBody>
      </p:sp>
      <p:sp>
        <p:nvSpPr>
          <p:cNvPr id="4" name="object 4"/>
          <p:cNvSpPr/>
          <p:nvPr/>
        </p:nvSpPr>
        <p:spPr>
          <a:xfrm>
            <a:off x="1401830" y="1815354"/>
            <a:ext cx="430750" cy="407079"/>
          </a:xfrm>
          <a:prstGeom prst="rect">
            <a:avLst/>
          </a:prstGeom>
          <a:blipFill>
            <a:blip r:embed="rId3" cstate="print"/>
            <a:stretch>
              <a:fillRect/>
            </a:stretch>
          </a:blipFill>
        </p:spPr>
        <p:txBody>
          <a:bodyPr wrap="square" lIns="0" tIns="0" rIns="0" bIns="0" rtlCol="0"/>
          <a:lstStyle/>
          <a:p>
            <a:pPr defTabSz="820487"/>
            <a:endParaRPr>
              <a:solidFill>
                <a:prstClr val="black"/>
              </a:solidFill>
            </a:endParaRPr>
          </a:p>
        </p:txBody>
      </p:sp>
      <p:sp>
        <p:nvSpPr>
          <p:cNvPr id="5" name="object 5"/>
          <p:cNvSpPr/>
          <p:nvPr/>
        </p:nvSpPr>
        <p:spPr>
          <a:xfrm>
            <a:off x="1454728" y="1868581"/>
            <a:ext cx="277091" cy="254934"/>
          </a:xfrm>
          <a:custGeom>
            <a:avLst/>
            <a:gdLst/>
            <a:ahLst/>
            <a:cxnLst/>
            <a:rect l="l" t="t" r="r" b="b"/>
            <a:pathLst>
              <a:path w="304800" h="288925">
                <a:moveTo>
                  <a:pt x="304798" y="110359"/>
                </a:moveTo>
                <a:lnTo>
                  <a:pt x="188373" y="110360"/>
                </a:lnTo>
                <a:lnTo>
                  <a:pt x="0" y="110360"/>
                </a:lnTo>
                <a:lnTo>
                  <a:pt x="94186" y="178565"/>
                </a:lnTo>
                <a:lnTo>
                  <a:pt x="58209" y="288923"/>
                </a:lnTo>
                <a:lnTo>
                  <a:pt x="152398" y="220718"/>
                </a:lnTo>
                <a:lnTo>
                  <a:pt x="224350" y="220718"/>
                </a:lnTo>
                <a:lnTo>
                  <a:pt x="210608" y="178565"/>
                </a:lnTo>
                <a:lnTo>
                  <a:pt x="304796" y="110360"/>
                </a:lnTo>
                <a:lnTo>
                  <a:pt x="116421" y="110360"/>
                </a:lnTo>
                <a:lnTo>
                  <a:pt x="304798" y="110359"/>
                </a:lnTo>
                <a:close/>
              </a:path>
              <a:path w="304800" h="288925">
                <a:moveTo>
                  <a:pt x="224350" y="220718"/>
                </a:moveTo>
                <a:lnTo>
                  <a:pt x="152398" y="220718"/>
                </a:lnTo>
                <a:lnTo>
                  <a:pt x="246586" y="288923"/>
                </a:lnTo>
                <a:lnTo>
                  <a:pt x="224350" y="220718"/>
                </a:lnTo>
                <a:close/>
              </a:path>
              <a:path w="304800" h="288925">
                <a:moveTo>
                  <a:pt x="152398" y="0"/>
                </a:moveTo>
                <a:lnTo>
                  <a:pt x="116421" y="110360"/>
                </a:lnTo>
                <a:lnTo>
                  <a:pt x="188373" y="110360"/>
                </a:lnTo>
                <a:lnTo>
                  <a:pt x="152398" y="0"/>
                </a:lnTo>
                <a:close/>
              </a:path>
            </a:pathLst>
          </a:custGeom>
          <a:solidFill>
            <a:srgbClr val="FFFB00"/>
          </a:solidFill>
        </p:spPr>
        <p:txBody>
          <a:bodyPr wrap="square" lIns="0" tIns="0" rIns="0" bIns="0" rtlCol="0"/>
          <a:lstStyle/>
          <a:p>
            <a:pPr defTabSz="820487"/>
            <a:endParaRPr>
              <a:solidFill>
                <a:prstClr val="black"/>
              </a:solidFill>
            </a:endParaRPr>
          </a:p>
        </p:txBody>
      </p:sp>
      <p:sp>
        <p:nvSpPr>
          <p:cNvPr id="6" name="object 6"/>
          <p:cNvSpPr/>
          <p:nvPr/>
        </p:nvSpPr>
        <p:spPr>
          <a:xfrm>
            <a:off x="1454726" y="1868581"/>
            <a:ext cx="277091" cy="254934"/>
          </a:xfrm>
          <a:custGeom>
            <a:avLst/>
            <a:gdLst/>
            <a:ahLst/>
            <a:cxnLst/>
            <a:rect l="l" t="t" r="r" b="b"/>
            <a:pathLst>
              <a:path w="304800" h="288925">
                <a:moveTo>
                  <a:pt x="0" y="110359"/>
                </a:moveTo>
                <a:lnTo>
                  <a:pt x="116423" y="110359"/>
                </a:lnTo>
                <a:lnTo>
                  <a:pt x="152400" y="0"/>
                </a:lnTo>
                <a:lnTo>
                  <a:pt x="188375" y="110359"/>
                </a:lnTo>
                <a:lnTo>
                  <a:pt x="304799" y="110359"/>
                </a:lnTo>
                <a:lnTo>
                  <a:pt x="210610" y="178565"/>
                </a:lnTo>
                <a:lnTo>
                  <a:pt x="246588" y="288923"/>
                </a:lnTo>
                <a:lnTo>
                  <a:pt x="152400" y="220717"/>
                </a:lnTo>
                <a:lnTo>
                  <a:pt x="58211" y="288923"/>
                </a:lnTo>
                <a:lnTo>
                  <a:pt x="94189" y="178565"/>
                </a:lnTo>
                <a:lnTo>
                  <a:pt x="0" y="110359"/>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7" name="object 7"/>
          <p:cNvSpPr/>
          <p:nvPr/>
        </p:nvSpPr>
        <p:spPr>
          <a:xfrm>
            <a:off x="2372907" y="1628316"/>
            <a:ext cx="430750" cy="403412"/>
          </a:xfrm>
          <a:prstGeom prst="rect">
            <a:avLst/>
          </a:prstGeom>
          <a:blipFill>
            <a:blip r:embed="rId4" cstate="print"/>
            <a:stretch>
              <a:fillRect/>
            </a:stretch>
          </a:blipFill>
        </p:spPr>
        <p:txBody>
          <a:bodyPr wrap="square" lIns="0" tIns="0" rIns="0" bIns="0" rtlCol="0"/>
          <a:lstStyle/>
          <a:p>
            <a:pPr defTabSz="820487"/>
            <a:endParaRPr>
              <a:solidFill>
                <a:prstClr val="black"/>
              </a:solidFill>
            </a:endParaRPr>
          </a:p>
        </p:txBody>
      </p:sp>
      <p:sp>
        <p:nvSpPr>
          <p:cNvPr id="8" name="object 8"/>
          <p:cNvSpPr/>
          <p:nvPr/>
        </p:nvSpPr>
        <p:spPr>
          <a:xfrm>
            <a:off x="2424545" y="1680884"/>
            <a:ext cx="277091" cy="254934"/>
          </a:xfrm>
          <a:custGeom>
            <a:avLst/>
            <a:gdLst/>
            <a:ahLst/>
            <a:cxnLst/>
            <a:rect l="l" t="t" r="r" b="b"/>
            <a:pathLst>
              <a:path w="304800" h="288925">
                <a:moveTo>
                  <a:pt x="304800" y="110359"/>
                </a:moveTo>
                <a:lnTo>
                  <a:pt x="0" y="110359"/>
                </a:lnTo>
                <a:lnTo>
                  <a:pt x="94188" y="178564"/>
                </a:lnTo>
                <a:lnTo>
                  <a:pt x="58211" y="288923"/>
                </a:lnTo>
                <a:lnTo>
                  <a:pt x="152400" y="220717"/>
                </a:lnTo>
                <a:lnTo>
                  <a:pt x="224352" y="220717"/>
                </a:lnTo>
                <a:lnTo>
                  <a:pt x="210610" y="178564"/>
                </a:lnTo>
                <a:lnTo>
                  <a:pt x="304800" y="110359"/>
                </a:lnTo>
                <a:close/>
              </a:path>
              <a:path w="304800" h="288925">
                <a:moveTo>
                  <a:pt x="224352" y="220717"/>
                </a:moveTo>
                <a:lnTo>
                  <a:pt x="152400" y="220717"/>
                </a:lnTo>
                <a:lnTo>
                  <a:pt x="246588" y="288923"/>
                </a:lnTo>
                <a:lnTo>
                  <a:pt x="224352" y="220717"/>
                </a:lnTo>
                <a:close/>
              </a:path>
              <a:path w="304800" h="288925">
                <a:moveTo>
                  <a:pt x="152400" y="0"/>
                </a:moveTo>
                <a:lnTo>
                  <a:pt x="116423" y="110359"/>
                </a:lnTo>
                <a:lnTo>
                  <a:pt x="188375" y="110359"/>
                </a:lnTo>
                <a:lnTo>
                  <a:pt x="152400" y="0"/>
                </a:lnTo>
                <a:close/>
              </a:path>
            </a:pathLst>
          </a:custGeom>
          <a:solidFill>
            <a:srgbClr val="FFFB00"/>
          </a:solidFill>
        </p:spPr>
        <p:txBody>
          <a:bodyPr wrap="square" lIns="0" tIns="0" rIns="0" bIns="0" rtlCol="0"/>
          <a:lstStyle/>
          <a:p>
            <a:pPr defTabSz="820487"/>
            <a:endParaRPr>
              <a:solidFill>
                <a:prstClr val="black"/>
              </a:solidFill>
            </a:endParaRPr>
          </a:p>
        </p:txBody>
      </p:sp>
      <p:sp>
        <p:nvSpPr>
          <p:cNvPr id="9" name="object 9"/>
          <p:cNvSpPr/>
          <p:nvPr/>
        </p:nvSpPr>
        <p:spPr>
          <a:xfrm>
            <a:off x="2424545" y="1680884"/>
            <a:ext cx="277091" cy="254934"/>
          </a:xfrm>
          <a:custGeom>
            <a:avLst/>
            <a:gdLst/>
            <a:ahLst/>
            <a:cxnLst/>
            <a:rect l="l" t="t" r="r" b="b"/>
            <a:pathLst>
              <a:path w="304800" h="288925">
                <a:moveTo>
                  <a:pt x="0" y="110359"/>
                </a:moveTo>
                <a:lnTo>
                  <a:pt x="116423" y="110359"/>
                </a:lnTo>
                <a:lnTo>
                  <a:pt x="152399" y="0"/>
                </a:lnTo>
                <a:lnTo>
                  <a:pt x="188375" y="110359"/>
                </a:lnTo>
                <a:lnTo>
                  <a:pt x="304799" y="110359"/>
                </a:lnTo>
                <a:lnTo>
                  <a:pt x="210610" y="178565"/>
                </a:lnTo>
                <a:lnTo>
                  <a:pt x="246587" y="288923"/>
                </a:lnTo>
                <a:lnTo>
                  <a:pt x="152399" y="220717"/>
                </a:lnTo>
                <a:lnTo>
                  <a:pt x="58211" y="288923"/>
                </a:lnTo>
                <a:lnTo>
                  <a:pt x="94189" y="178565"/>
                </a:lnTo>
                <a:lnTo>
                  <a:pt x="0" y="110359"/>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10" name="object 10"/>
          <p:cNvSpPr/>
          <p:nvPr/>
        </p:nvSpPr>
        <p:spPr>
          <a:xfrm>
            <a:off x="3340205" y="1815354"/>
            <a:ext cx="434528" cy="407079"/>
          </a:xfrm>
          <a:prstGeom prst="rect">
            <a:avLst/>
          </a:prstGeom>
          <a:blipFill>
            <a:blip r:embed="rId5" cstate="print"/>
            <a:stretch>
              <a:fillRect/>
            </a:stretch>
          </a:blipFill>
        </p:spPr>
        <p:txBody>
          <a:bodyPr wrap="square" lIns="0" tIns="0" rIns="0" bIns="0" rtlCol="0"/>
          <a:lstStyle/>
          <a:p>
            <a:pPr defTabSz="820487"/>
            <a:endParaRPr>
              <a:solidFill>
                <a:prstClr val="black"/>
              </a:solidFill>
            </a:endParaRPr>
          </a:p>
        </p:txBody>
      </p:sp>
      <p:sp>
        <p:nvSpPr>
          <p:cNvPr id="11" name="object 11"/>
          <p:cNvSpPr/>
          <p:nvPr/>
        </p:nvSpPr>
        <p:spPr>
          <a:xfrm>
            <a:off x="3394365" y="1868581"/>
            <a:ext cx="277091" cy="254934"/>
          </a:xfrm>
          <a:custGeom>
            <a:avLst/>
            <a:gdLst/>
            <a:ahLst/>
            <a:cxnLst/>
            <a:rect l="l" t="t" r="r" b="b"/>
            <a:pathLst>
              <a:path w="304800" h="288925">
                <a:moveTo>
                  <a:pt x="304798" y="110359"/>
                </a:moveTo>
                <a:lnTo>
                  <a:pt x="188373" y="110360"/>
                </a:lnTo>
                <a:lnTo>
                  <a:pt x="0" y="110360"/>
                </a:lnTo>
                <a:lnTo>
                  <a:pt x="94186" y="178565"/>
                </a:lnTo>
                <a:lnTo>
                  <a:pt x="58209" y="288923"/>
                </a:lnTo>
                <a:lnTo>
                  <a:pt x="152398" y="220718"/>
                </a:lnTo>
                <a:lnTo>
                  <a:pt x="224350" y="220718"/>
                </a:lnTo>
                <a:lnTo>
                  <a:pt x="210608" y="178565"/>
                </a:lnTo>
                <a:lnTo>
                  <a:pt x="304796" y="110360"/>
                </a:lnTo>
                <a:lnTo>
                  <a:pt x="116421" y="110360"/>
                </a:lnTo>
                <a:lnTo>
                  <a:pt x="304798" y="110359"/>
                </a:lnTo>
                <a:close/>
              </a:path>
              <a:path w="304800" h="288925">
                <a:moveTo>
                  <a:pt x="224350" y="220718"/>
                </a:moveTo>
                <a:lnTo>
                  <a:pt x="152398" y="220718"/>
                </a:lnTo>
                <a:lnTo>
                  <a:pt x="246586" y="288923"/>
                </a:lnTo>
                <a:lnTo>
                  <a:pt x="224350" y="220718"/>
                </a:lnTo>
                <a:close/>
              </a:path>
              <a:path w="304800" h="288925">
                <a:moveTo>
                  <a:pt x="152398" y="0"/>
                </a:moveTo>
                <a:lnTo>
                  <a:pt x="116421" y="110360"/>
                </a:lnTo>
                <a:lnTo>
                  <a:pt x="188373" y="110360"/>
                </a:lnTo>
                <a:lnTo>
                  <a:pt x="152398" y="0"/>
                </a:lnTo>
                <a:close/>
              </a:path>
            </a:pathLst>
          </a:custGeom>
          <a:solidFill>
            <a:srgbClr val="FFFB00"/>
          </a:solidFill>
        </p:spPr>
        <p:txBody>
          <a:bodyPr wrap="square" lIns="0" tIns="0" rIns="0" bIns="0" rtlCol="0"/>
          <a:lstStyle/>
          <a:p>
            <a:pPr defTabSz="820487"/>
            <a:endParaRPr>
              <a:solidFill>
                <a:prstClr val="black"/>
              </a:solidFill>
            </a:endParaRPr>
          </a:p>
        </p:txBody>
      </p:sp>
      <p:sp>
        <p:nvSpPr>
          <p:cNvPr id="12" name="object 12"/>
          <p:cNvSpPr/>
          <p:nvPr/>
        </p:nvSpPr>
        <p:spPr>
          <a:xfrm>
            <a:off x="3394365" y="1868581"/>
            <a:ext cx="277091" cy="254934"/>
          </a:xfrm>
          <a:custGeom>
            <a:avLst/>
            <a:gdLst/>
            <a:ahLst/>
            <a:cxnLst/>
            <a:rect l="l" t="t" r="r" b="b"/>
            <a:pathLst>
              <a:path w="304800" h="288925">
                <a:moveTo>
                  <a:pt x="0" y="110359"/>
                </a:moveTo>
                <a:lnTo>
                  <a:pt x="116423" y="110359"/>
                </a:lnTo>
                <a:lnTo>
                  <a:pt x="152400" y="0"/>
                </a:lnTo>
                <a:lnTo>
                  <a:pt x="188376" y="110359"/>
                </a:lnTo>
                <a:lnTo>
                  <a:pt x="304799" y="110359"/>
                </a:lnTo>
                <a:lnTo>
                  <a:pt x="210610" y="178565"/>
                </a:lnTo>
                <a:lnTo>
                  <a:pt x="246587" y="288923"/>
                </a:lnTo>
                <a:lnTo>
                  <a:pt x="152400" y="220717"/>
                </a:lnTo>
                <a:lnTo>
                  <a:pt x="58211" y="288923"/>
                </a:lnTo>
                <a:lnTo>
                  <a:pt x="94188" y="178565"/>
                </a:lnTo>
                <a:lnTo>
                  <a:pt x="0" y="110359"/>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13" name="object 13"/>
          <p:cNvSpPr/>
          <p:nvPr/>
        </p:nvSpPr>
        <p:spPr>
          <a:xfrm>
            <a:off x="1939637" y="3011581"/>
            <a:ext cx="1177636" cy="403412"/>
          </a:xfrm>
          <a:custGeom>
            <a:avLst/>
            <a:gdLst/>
            <a:ahLst/>
            <a:cxnLst/>
            <a:rect l="l" t="t" r="r" b="b"/>
            <a:pathLst>
              <a:path w="1295400" h="457200">
                <a:moveTo>
                  <a:pt x="647700" y="0"/>
                </a:moveTo>
                <a:lnTo>
                  <a:pt x="594578" y="757"/>
                </a:lnTo>
                <a:lnTo>
                  <a:pt x="542639" y="2991"/>
                </a:lnTo>
                <a:lnTo>
                  <a:pt x="492050" y="6643"/>
                </a:lnTo>
                <a:lnTo>
                  <a:pt x="442976" y="11654"/>
                </a:lnTo>
                <a:lnTo>
                  <a:pt x="395586" y="17964"/>
                </a:lnTo>
                <a:lnTo>
                  <a:pt x="350044" y="25515"/>
                </a:lnTo>
                <a:lnTo>
                  <a:pt x="306519" y="34249"/>
                </a:lnTo>
                <a:lnTo>
                  <a:pt x="265176" y="44106"/>
                </a:lnTo>
                <a:lnTo>
                  <a:pt x="226183" y="55028"/>
                </a:lnTo>
                <a:lnTo>
                  <a:pt x="189707" y="66955"/>
                </a:lnTo>
                <a:lnTo>
                  <a:pt x="124968" y="93591"/>
                </a:lnTo>
                <a:lnTo>
                  <a:pt x="72295" y="123545"/>
                </a:lnTo>
                <a:lnTo>
                  <a:pt x="33020" y="156344"/>
                </a:lnTo>
                <a:lnTo>
                  <a:pt x="8477" y="191519"/>
                </a:lnTo>
                <a:lnTo>
                  <a:pt x="0" y="228600"/>
                </a:lnTo>
                <a:lnTo>
                  <a:pt x="2147" y="247348"/>
                </a:lnTo>
                <a:lnTo>
                  <a:pt x="18823" y="283535"/>
                </a:lnTo>
                <a:lnTo>
                  <a:pt x="50899" y="317581"/>
                </a:lnTo>
                <a:lnTo>
                  <a:pt x="97040" y="349017"/>
                </a:lnTo>
                <a:lnTo>
                  <a:pt x="155913" y="377370"/>
                </a:lnTo>
                <a:lnTo>
                  <a:pt x="226183" y="402172"/>
                </a:lnTo>
                <a:lnTo>
                  <a:pt x="265176" y="413093"/>
                </a:lnTo>
                <a:lnTo>
                  <a:pt x="306519" y="422950"/>
                </a:lnTo>
                <a:lnTo>
                  <a:pt x="350044" y="431684"/>
                </a:lnTo>
                <a:lnTo>
                  <a:pt x="395586" y="439235"/>
                </a:lnTo>
                <a:lnTo>
                  <a:pt x="442976" y="445545"/>
                </a:lnTo>
                <a:lnTo>
                  <a:pt x="492050" y="450556"/>
                </a:lnTo>
                <a:lnTo>
                  <a:pt x="542639" y="454208"/>
                </a:lnTo>
                <a:lnTo>
                  <a:pt x="594578" y="456442"/>
                </a:lnTo>
                <a:lnTo>
                  <a:pt x="647700" y="457200"/>
                </a:lnTo>
                <a:lnTo>
                  <a:pt x="700821" y="456442"/>
                </a:lnTo>
                <a:lnTo>
                  <a:pt x="752760" y="454208"/>
                </a:lnTo>
                <a:lnTo>
                  <a:pt x="803349" y="450556"/>
                </a:lnTo>
                <a:lnTo>
                  <a:pt x="852423" y="445545"/>
                </a:lnTo>
                <a:lnTo>
                  <a:pt x="899813" y="439235"/>
                </a:lnTo>
                <a:lnTo>
                  <a:pt x="945355" y="431684"/>
                </a:lnTo>
                <a:lnTo>
                  <a:pt x="988880" y="422950"/>
                </a:lnTo>
                <a:lnTo>
                  <a:pt x="1030223" y="413093"/>
                </a:lnTo>
                <a:lnTo>
                  <a:pt x="1069216" y="402172"/>
                </a:lnTo>
                <a:lnTo>
                  <a:pt x="1105692" y="390244"/>
                </a:lnTo>
                <a:lnTo>
                  <a:pt x="1170431" y="363608"/>
                </a:lnTo>
                <a:lnTo>
                  <a:pt x="1223104" y="333655"/>
                </a:lnTo>
                <a:lnTo>
                  <a:pt x="1262379" y="300855"/>
                </a:lnTo>
                <a:lnTo>
                  <a:pt x="1286922" y="265680"/>
                </a:lnTo>
                <a:lnTo>
                  <a:pt x="1295400" y="228600"/>
                </a:lnTo>
                <a:lnTo>
                  <a:pt x="1293252" y="209851"/>
                </a:lnTo>
                <a:lnTo>
                  <a:pt x="1276576" y="173664"/>
                </a:lnTo>
                <a:lnTo>
                  <a:pt x="1244500" y="139618"/>
                </a:lnTo>
                <a:lnTo>
                  <a:pt x="1198359" y="108183"/>
                </a:lnTo>
                <a:lnTo>
                  <a:pt x="1139486" y="79829"/>
                </a:lnTo>
                <a:lnTo>
                  <a:pt x="1069216" y="55028"/>
                </a:lnTo>
                <a:lnTo>
                  <a:pt x="1030223" y="44106"/>
                </a:lnTo>
                <a:lnTo>
                  <a:pt x="988880" y="34249"/>
                </a:lnTo>
                <a:lnTo>
                  <a:pt x="945355" y="25515"/>
                </a:lnTo>
                <a:lnTo>
                  <a:pt x="899813" y="17964"/>
                </a:lnTo>
                <a:lnTo>
                  <a:pt x="852423" y="11654"/>
                </a:lnTo>
                <a:lnTo>
                  <a:pt x="803349" y="6643"/>
                </a:lnTo>
                <a:lnTo>
                  <a:pt x="752760" y="2991"/>
                </a:lnTo>
                <a:lnTo>
                  <a:pt x="700821" y="757"/>
                </a:lnTo>
                <a:lnTo>
                  <a:pt x="647700" y="0"/>
                </a:lnTo>
                <a:close/>
              </a:path>
            </a:pathLst>
          </a:custGeom>
          <a:solidFill>
            <a:srgbClr val="004DD6"/>
          </a:solidFill>
        </p:spPr>
        <p:txBody>
          <a:bodyPr wrap="square" lIns="0" tIns="0" rIns="0" bIns="0" rtlCol="0"/>
          <a:lstStyle/>
          <a:p>
            <a:pPr defTabSz="820487"/>
            <a:endParaRPr>
              <a:solidFill>
                <a:prstClr val="black"/>
              </a:solidFill>
            </a:endParaRPr>
          </a:p>
        </p:txBody>
      </p:sp>
      <p:sp>
        <p:nvSpPr>
          <p:cNvPr id="14" name="object 14"/>
          <p:cNvSpPr/>
          <p:nvPr/>
        </p:nvSpPr>
        <p:spPr>
          <a:xfrm>
            <a:off x="1939636" y="3011581"/>
            <a:ext cx="1177636" cy="403412"/>
          </a:xfrm>
          <a:custGeom>
            <a:avLst/>
            <a:gdLst/>
            <a:ahLst/>
            <a:cxnLst/>
            <a:rect l="l" t="t" r="r" b="b"/>
            <a:pathLst>
              <a:path w="1295400" h="457200">
                <a:moveTo>
                  <a:pt x="0" y="228599"/>
                </a:moveTo>
                <a:lnTo>
                  <a:pt x="18823" y="173664"/>
                </a:lnTo>
                <a:lnTo>
                  <a:pt x="50899" y="139618"/>
                </a:lnTo>
                <a:lnTo>
                  <a:pt x="97040" y="108183"/>
                </a:lnTo>
                <a:lnTo>
                  <a:pt x="155912" y="79829"/>
                </a:lnTo>
                <a:lnTo>
                  <a:pt x="226183" y="55028"/>
                </a:lnTo>
                <a:lnTo>
                  <a:pt x="265176" y="44106"/>
                </a:lnTo>
                <a:lnTo>
                  <a:pt x="306519" y="34249"/>
                </a:lnTo>
                <a:lnTo>
                  <a:pt x="350044" y="25515"/>
                </a:lnTo>
                <a:lnTo>
                  <a:pt x="395585" y="17964"/>
                </a:lnTo>
                <a:lnTo>
                  <a:pt x="442976" y="11654"/>
                </a:lnTo>
                <a:lnTo>
                  <a:pt x="492049" y="6643"/>
                </a:lnTo>
                <a:lnTo>
                  <a:pt x="542639" y="2991"/>
                </a:lnTo>
                <a:lnTo>
                  <a:pt x="594578" y="757"/>
                </a:lnTo>
                <a:lnTo>
                  <a:pt x="647699" y="0"/>
                </a:lnTo>
                <a:lnTo>
                  <a:pt x="700821" y="757"/>
                </a:lnTo>
                <a:lnTo>
                  <a:pt x="752760" y="2991"/>
                </a:lnTo>
                <a:lnTo>
                  <a:pt x="803349" y="6643"/>
                </a:lnTo>
                <a:lnTo>
                  <a:pt x="852423" y="11654"/>
                </a:lnTo>
                <a:lnTo>
                  <a:pt x="899813" y="17964"/>
                </a:lnTo>
                <a:lnTo>
                  <a:pt x="945355" y="25515"/>
                </a:lnTo>
                <a:lnTo>
                  <a:pt x="988880" y="34249"/>
                </a:lnTo>
                <a:lnTo>
                  <a:pt x="1030223" y="44106"/>
                </a:lnTo>
                <a:lnTo>
                  <a:pt x="1069216" y="55028"/>
                </a:lnTo>
                <a:lnTo>
                  <a:pt x="1105692" y="66955"/>
                </a:lnTo>
                <a:lnTo>
                  <a:pt x="1170431" y="93591"/>
                </a:lnTo>
                <a:lnTo>
                  <a:pt x="1223104" y="123545"/>
                </a:lnTo>
                <a:lnTo>
                  <a:pt x="1262379" y="156344"/>
                </a:lnTo>
                <a:lnTo>
                  <a:pt x="1286922" y="191519"/>
                </a:lnTo>
                <a:lnTo>
                  <a:pt x="1295399" y="228599"/>
                </a:lnTo>
                <a:lnTo>
                  <a:pt x="1293252" y="247348"/>
                </a:lnTo>
                <a:lnTo>
                  <a:pt x="1276575" y="283535"/>
                </a:lnTo>
                <a:lnTo>
                  <a:pt x="1244500" y="317581"/>
                </a:lnTo>
                <a:lnTo>
                  <a:pt x="1198359" y="349016"/>
                </a:lnTo>
                <a:lnTo>
                  <a:pt x="1139486" y="377370"/>
                </a:lnTo>
                <a:lnTo>
                  <a:pt x="1069216" y="402171"/>
                </a:lnTo>
                <a:lnTo>
                  <a:pt x="1030223" y="413093"/>
                </a:lnTo>
                <a:lnTo>
                  <a:pt x="988880" y="422950"/>
                </a:lnTo>
                <a:lnTo>
                  <a:pt x="945355" y="431684"/>
                </a:lnTo>
                <a:lnTo>
                  <a:pt x="899813" y="439235"/>
                </a:lnTo>
                <a:lnTo>
                  <a:pt x="852423" y="445545"/>
                </a:lnTo>
                <a:lnTo>
                  <a:pt x="803349" y="450556"/>
                </a:lnTo>
                <a:lnTo>
                  <a:pt x="752760" y="454207"/>
                </a:lnTo>
                <a:lnTo>
                  <a:pt x="700821" y="456442"/>
                </a:lnTo>
                <a:lnTo>
                  <a:pt x="647699" y="457199"/>
                </a:lnTo>
                <a:lnTo>
                  <a:pt x="594578" y="456442"/>
                </a:lnTo>
                <a:lnTo>
                  <a:pt x="542639" y="454207"/>
                </a:lnTo>
                <a:lnTo>
                  <a:pt x="492049" y="450556"/>
                </a:lnTo>
                <a:lnTo>
                  <a:pt x="442976" y="445545"/>
                </a:lnTo>
                <a:lnTo>
                  <a:pt x="395585" y="439235"/>
                </a:lnTo>
                <a:lnTo>
                  <a:pt x="350044" y="431684"/>
                </a:lnTo>
                <a:lnTo>
                  <a:pt x="306519" y="422950"/>
                </a:lnTo>
                <a:lnTo>
                  <a:pt x="265176" y="413093"/>
                </a:lnTo>
                <a:lnTo>
                  <a:pt x="226183" y="402171"/>
                </a:lnTo>
                <a:lnTo>
                  <a:pt x="189706" y="390244"/>
                </a:lnTo>
                <a:lnTo>
                  <a:pt x="124968" y="363608"/>
                </a:lnTo>
                <a:lnTo>
                  <a:pt x="72295" y="333654"/>
                </a:lnTo>
                <a:lnTo>
                  <a:pt x="33020" y="300855"/>
                </a:lnTo>
                <a:lnTo>
                  <a:pt x="8477" y="265680"/>
                </a:lnTo>
                <a:lnTo>
                  <a:pt x="0" y="228599"/>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15" name="object 15"/>
          <p:cNvSpPr/>
          <p:nvPr/>
        </p:nvSpPr>
        <p:spPr>
          <a:xfrm>
            <a:off x="2210868" y="3078404"/>
            <a:ext cx="277091" cy="268941"/>
          </a:xfrm>
          <a:custGeom>
            <a:avLst/>
            <a:gdLst/>
            <a:ahLst/>
            <a:cxnLst/>
            <a:rect l="l" t="t" r="r" b="b"/>
            <a:pathLst>
              <a:path w="304800" h="304800">
                <a:moveTo>
                  <a:pt x="146556" y="0"/>
                </a:moveTo>
                <a:lnTo>
                  <a:pt x="108112" y="6463"/>
                </a:lnTo>
                <a:lnTo>
                  <a:pt x="73161" y="22140"/>
                </a:lnTo>
                <a:lnTo>
                  <a:pt x="43285" y="45912"/>
                </a:lnTo>
                <a:lnTo>
                  <a:pt x="20067" y="76660"/>
                </a:lnTo>
                <a:lnTo>
                  <a:pt x="5087" y="113265"/>
                </a:lnTo>
                <a:lnTo>
                  <a:pt x="0" y="153176"/>
                </a:lnTo>
                <a:lnTo>
                  <a:pt x="623" y="165893"/>
                </a:lnTo>
                <a:lnTo>
                  <a:pt x="13583" y="214001"/>
                </a:lnTo>
                <a:lnTo>
                  <a:pt x="41990" y="255243"/>
                </a:lnTo>
                <a:lnTo>
                  <a:pt x="72413" y="279716"/>
                </a:lnTo>
                <a:lnTo>
                  <a:pt x="109783" y="297088"/>
                </a:lnTo>
                <a:lnTo>
                  <a:pt x="151264" y="304729"/>
                </a:lnTo>
                <a:lnTo>
                  <a:pt x="164127" y="304273"/>
                </a:lnTo>
                <a:lnTo>
                  <a:pt x="212828" y="291856"/>
                </a:lnTo>
                <a:lnTo>
                  <a:pt x="254599" y="263945"/>
                </a:lnTo>
                <a:lnTo>
                  <a:pt x="279349" y="234014"/>
                </a:lnTo>
                <a:lnTo>
                  <a:pt x="296878" y="197280"/>
                </a:lnTo>
                <a:lnTo>
                  <a:pt x="304775" y="156194"/>
                </a:lnTo>
                <a:lnTo>
                  <a:pt x="304552" y="143134"/>
                </a:lnTo>
                <a:lnTo>
                  <a:pt x="297339" y="105483"/>
                </a:lnTo>
                <a:lnTo>
                  <a:pt x="273765" y="60911"/>
                </a:lnTo>
                <a:lnTo>
                  <a:pt x="246845" y="33635"/>
                </a:lnTo>
                <a:lnTo>
                  <a:pt x="213056" y="13289"/>
                </a:lnTo>
                <a:lnTo>
                  <a:pt x="173346" y="1362"/>
                </a:lnTo>
                <a:lnTo>
                  <a:pt x="146556" y="0"/>
                </a:lnTo>
                <a:close/>
              </a:path>
            </a:pathLst>
          </a:custGeom>
          <a:solidFill>
            <a:srgbClr val="FFFFFF"/>
          </a:solidFill>
        </p:spPr>
        <p:txBody>
          <a:bodyPr wrap="square" lIns="0" tIns="0" rIns="0" bIns="0" rtlCol="0"/>
          <a:lstStyle/>
          <a:p>
            <a:pPr defTabSz="820487"/>
            <a:endParaRPr>
              <a:solidFill>
                <a:prstClr val="black"/>
              </a:solidFill>
            </a:endParaRPr>
          </a:p>
        </p:txBody>
      </p:sp>
      <p:sp>
        <p:nvSpPr>
          <p:cNvPr id="16" name="object 16"/>
          <p:cNvSpPr/>
          <p:nvPr/>
        </p:nvSpPr>
        <p:spPr>
          <a:xfrm>
            <a:off x="2210925" y="3078333"/>
            <a:ext cx="277091" cy="268941"/>
          </a:xfrm>
          <a:custGeom>
            <a:avLst/>
            <a:gdLst/>
            <a:ahLst/>
            <a:cxnLst/>
            <a:rect l="l" t="t" r="r" b="b"/>
            <a:pathLst>
              <a:path w="304800" h="304800">
                <a:moveTo>
                  <a:pt x="2136" y="126656"/>
                </a:moveTo>
                <a:lnTo>
                  <a:pt x="15395" y="85449"/>
                </a:lnTo>
                <a:lnTo>
                  <a:pt x="38758" y="50765"/>
                </a:lnTo>
                <a:lnTo>
                  <a:pt x="70223" y="24018"/>
                </a:lnTo>
                <a:lnTo>
                  <a:pt x="107789" y="6624"/>
                </a:lnTo>
                <a:lnTo>
                  <a:pt x="149455" y="0"/>
                </a:lnTo>
                <a:lnTo>
                  <a:pt x="163909" y="429"/>
                </a:lnTo>
                <a:lnTo>
                  <a:pt x="209316" y="13561"/>
                </a:lnTo>
                <a:lnTo>
                  <a:pt x="246862" y="35695"/>
                </a:lnTo>
                <a:lnTo>
                  <a:pt x="275731" y="65153"/>
                </a:lnTo>
                <a:lnTo>
                  <a:pt x="295104" y="100256"/>
                </a:lnTo>
                <a:lnTo>
                  <a:pt x="304166" y="139326"/>
                </a:lnTo>
                <a:lnTo>
                  <a:pt x="304754" y="152940"/>
                </a:lnTo>
                <a:lnTo>
                  <a:pt x="304075" y="166747"/>
                </a:lnTo>
                <a:lnTo>
                  <a:pt x="290870" y="211370"/>
                </a:lnTo>
                <a:lnTo>
                  <a:pt x="268468" y="248370"/>
                </a:lnTo>
                <a:lnTo>
                  <a:pt x="238602" y="276823"/>
                </a:lnTo>
                <a:lnTo>
                  <a:pt x="203010" y="295805"/>
                </a:lnTo>
                <a:lnTo>
                  <a:pt x="163427" y="304394"/>
                </a:lnTo>
                <a:lnTo>
                  <a:pt x="149646" y="304788"/>
                </a:lnTo>
                <a:lnTo>
                  <a:pt x="135678" y="303890"/>
                </a:lnTo>
                <a:lnTo>
                  <a:pt x="91723" y="290641"/>
                </a:lnTo>
                <a:lnTo>
                  <a:pt x="55185" y="268024"/>
                </a:lnTo>
                <a:lnTo>
                  <a:pt x="27078" y="237823"/>
                </a:lnTo>
                <a:lnTo>
                  <a:pt x="8421" y="201825"/>
                </a:lnTo>
                <a:lnTo>
                  <a:pt x="229" y="161814"/>
                </a:lnTo>
                <a:lnTo>
                  <a:pt x="0" y="147895"/>
                </a:lnTo>
                <a:lnTo>
                  <a:pt x="1083" y="133794"/>
                </a:lnTo>
                <a:lnTo>
                  <a:pt x="2136" y="126656"/>
                </a:lnTo>
                <a:close/>
              </a:path>
            </a:pathLst>
          </a:custGeom>
          <a:ln w="28574">
            <a:solidFill>
              <a:srgbClr val="000000"/>
            </a:solidFill>
          </a:ln>
        </p:spPr>
        <p:txBody>
          <a:bodyPr wrap="square" lIns="0" tIns="0" rIns="0" bIns="0" rtlCol="0"/>
          <a:lstStyle/>
          <a:p>
            <a:pPr defTabSz="820487"/>
            <a:endParaRPr>
              <a:solidFill>
                <a:prstClr val="black"/>
              </a:solidFill>
            </a:endParaRPr>
          </a:p>
        </p:txBody>
      </p:sp>
      <p:sp>
        <p:nvSpPr>
          <p:cNvPr id="17" name="object 17"/>
          <p:cNvSpPr/>
          <p:nvPr/>
        </p:nvSpPr>
        <p:spPr>
          <a:xfrm>
            <a:off x="2316249" y="3002640"/>
            <a:ext cx="33482" cy="210671"/>
          </a:xfrm>
          <a:custGeom>
            <a:avLst/>
            <a:gdLst/>
            <a:ahLst/>
            <a:cxnLst/>
            <a:rect l="l" t="t" r="r" b="b"/>
            <a:pathLst>
              <a:path w="36830" h="238760">
                <a:moveTo>
                  <a:pt x="36488" y="238186"/>
                </a:moveTo>
                <a:lnTo>
                  <a:pt x="0" y="0"/>
                </a:lnTo>
              </a:path>
            </a:pathLst>
          </a:custGeom>
          <a:ln w="28574">
            <a:solidFill>
              <a:srgbClr val="000000"/>
            </a:solidFill>
          </a:ln>
        </p:spPr>
        <p:txBody>
          <a:bodyPr wrap="square" lIns="0" tIns="0" rIns="0" bIns="0" rtlCol="0"/>
          <a:lstStyle/>
          <a:p>
            <a:pPr defTabSz="820487"/>
            <a:endParaRPr>
              <a:solidFill>
                <a:prstClr val="black"/>
              </a:solidFill>
            </a:endParaRPr>
          </a:p>
        </p:txBody>
      </p:sp>
      <p:sp>
        <p:nvSpPr>
          <p:cNvPr id="18" name="object 18"/>
          <p:cNvSpPr/>
          <p:nvPr/>
        </p:nvSpPr>
        <p:spPr>
          <a:xfrm>
            <a:off x="1744806" y="2297208"/>
            <a:ext cx="472209" cy="714375"/>
          </a:xfrm>
          <a:custGeom>
            <a:avLst/>
            <a:gdLst/>
            <a:ahLst/>
            <a:cxnLst/>
            <a:rect l="l" t="t" r="r" b="b"/>
            <a:pathLst>
              <a:path w="519430" h="809625">
                <a:moveTo>
                  <a:pt x="0" y="0"/>
                </a:moveTo>
                <a:lnTo>
                  <a:pt x="519112" y="809624"/>
                </a:lnTo>
              </a:path>
            </a:pathLst>
          </a:custGeom>
          <a:ln w="28574">
            <a:solidFill>
              <a:srgbClr val="000000"/>
            </a:solidFill>
          </a:ln>
        </p:spPr>
        <p:txBody>
          <a:bodyPr wrap="square" lIns="0" tIns="0" rIns="0" bIns="0" rtlCol="0"/>
          <a:lstStyle/>
          <a:p>
            <a:pPr defTabSz="820487"/>
            <a:endParaRPr>
              <a:solidFill>
                <a:prstClr val="black"/>
              </a:solidFill>
            </a:endParaRPr>
          </a:p>
        </p:txBody>
      </p:sp>
      <p:sp>
        <p:nvSpPr>
          <p:cNvPr id="19" name="object 19"/>
          <p:cNvSpPr/>
          <p:nvPr/>
        </p:nvSpPr>
        <p:spPr>
          <a:xfrm>
            <a:off x="2424547" y="2003052"/>
            <a:ext cx="138545" cy="941294"/>
          </a:xfrm>
          <a:custGeom>
            <a:avLst/>
            <a:gdLst/>
            <a:ahLst/>
            <a:cxnLst/>
            <a:rect l="l" t="t" r="r" b="b"/>
            <a:pathLst>
              <a:path w="152400" h="1066800">
                <a:moveTo>
                  <a:pt x="152400" y="0"/>
                </a:moveTo>
                <a:lnTo>
                  <a:pt x="0" y="1066799"/>
                </a:lnTo>
              </a:path>
            </a:pathLst>
          </a:custGeom>
          <a:ln w="28574">
            <a:solidFill>
              <a:srgbClr val="000000"/>
            </a:solidFill>
          </a:ln>
        </p:spPr>
        <p:txBody>
          <a:bodyPr wrap="square" lIns="0" tIns="0" rIns="0" bIns="0" rtlCol="0"/>
          <a:lstStyle/>
          <a:p>
            <a:pPr defTabSz="820487"/>
            <a:endParaRPr>
              <a:solidFill>
                <a:prstClr val="black"/>
              </a:solidFill>
            </a:endParaRPr>
          </a:p>
        </p:txBody>
      </p:sp>
      <p:sp>
        <p:nvSpPr>
          <p:cNvPr id="20" name="object 20"/>
          <p:cNvSpPr/>
          <p:nvPr/>
        </p:nvSpPr>
        <p:spPr>
          <a:xfrm>
            <a:off x="1619251" y="2139214"/>
            <a:ext cx="137968" cy="134471"/>
          </a:xfrm>
          <a:custGeom>
            <a:avLst/>
            <a:gdLst/>
            <a:ahLst/>
            <a:cxnLst/>
            <a:rect l="l" t="t" r="r" b="b"/>
            <a:pathLst>
              <a:path w="151764" h="152400">
                <a:moveTo>
                  <a:pt x="69062" y="0"/>
                </a:moveTo>
                <a:lnTo>
                  <a:pt x="30187" y="15125"/>
                </a:lnTo>
                <a:lnTo>
                  <a:pt x="5343" y="47782"/>
                </a:lnTo>
                <a:lnTo>
                  <a:pt x="0" y="75870"/>
                </a:lnTo>
                <a:lnTo>
                  <a:pt x="641" y="85785"/>
                </a:lnTo>
                <a:lnTo>
                  <a:pt x="16750" y="123186"/>
                </a:lnTo>
                <a:lnTo>
                  <a:pt x="50395" y="146933"/>
                </a:lnTo>
                <a:lnTo>
                  <a:pt x="79826" y="151985"/>
                </a:lnTo>
                <a:lnTo>
                  <a:pt x="92953" y="150189"/>
                </a:lnTo>
                <a:lnTo>
                  <a:pt x="126613" y="131689"/>
                </a:lnTo>
                <a:lnTo>
                  <a:pt x="147392" y="95660"/>
                </a:lnTo>
                <a:lnTo>
                  <a:pt x="151354" y="63264"/>
                </a:lnTo>
                <a:lnTo>
                  <a:pt x="147887" y="50174"/>
                </a:lnTo>
                <a:lnTo>
                  <a:pt x="124505" y="17990"/>
                </a:lnTo>
                <a:lnTo>
                  <a:pt x="85039" y="1153"/>
                </a:lnTo>
                <a:lnTo>
                  <a:pt x="69062" y="0"/>
                </a:lnTo>
                <a:close/>
              </a:path>
            </a:pathLst>
          </a:custGeom>
          <a:solidFill>
            <a:srgbClr val="00F900"/>
          </a:solidFill>
        </p:spPr>
        <p:txBody>
          <a:bodyPr wrap="square" lIns="0" tIns="0" rIns="0" bIns="0" rtlCol="0"/>
          <a:lstStyle/>
          <a:p>
            <a:pPr defTabSz="820487"/>
            <a:endParaRPr>
              <a:solidFill>
                <a:prstClr val="black"/>
              </a:solidFill>
            </a:endParaRPr>
          </a:p>
        </p:txBody>
      </p:sp>
      <p:sp>
        <p:nvSpPr>
          <p:cNvPr id="21" name="object 21"/>
          <p:cNvSpPr/>
          <p:nvPr/>
        </p:nvSpPr>
        <p:spPr>
          <a:xfrm>
            <a:off x="1619251" y="2139214"/>
            <a:ext cx="137968" cy="134471"/>
          </a:xfrm>
          <a:custGeom>
            <a:avLst/>
            <a:gdLst/>
            <a:ahLst/>
            <a:cxnLst/>
            <a:rect l="l" t="t" r="r" b="b"/>
            <a:pathLst>
              <a:path w="151764" h="152400">
                <a:moveTo>
                  <a:pt x="0" y="75870"/>
                </a:moveTo>
                <a:lnTo>
                  <a:pt x="11637" y="35376"/>
                </a:lnTo>
                <a:lnTo>
                  <a:pt x="41929" y="7793"/>
                </a:lnTo>
                <a:lnTo>
                  <a:pt x="69062" y="0"/>
                </a:lnTo>
                <a:lnTo>
                  <a:pt x="85039" y="1153"/>
                </a:lnTo>
                <a:lnTo>
                  <a:pt x="124505" y="17990"/>
                </a:lnTo>
                <a:lnTo>
                  <a:pt x="147887" y="50174"/>
                </a:lnTo>
                <a:lnTo>
                  <a:pt x="151354" y="63264"/>
                </a:lnTo>
                <a:lnTo>
                  <a:pt x="150498" y="80231"/>
                </a:lnTo>
                <a:lnTo>
                  <a:pt x="135244" y="121491"/>
                </a:lnTo>
                <a:lnTo>
                  <a:pt x="105263" y="146140"/>
                </a:lnTo>
                <a:lnTo>
                  <a:pt x="79826" y="151985"/>
                </a:lnTo>
                <a:lnTo>
                  <a:pt x="64548" y="150696"/>
                </a:lnTo>
                <a:lnTo>
                  <a:pt x="26291" y="132939"/>
                </a:lnTo>
                <a:lnTo>
                  <a:pt x="3719" y="99370"/>
                </a:lnTo>
                <a:lnTo>
                  <a:pt x="0" y="75870"/>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22" name="object 22"/>
          <p:cNvSpPr/>
          <p:nvPr/>
        </p:nvSpPr>
        <p:spPr>
          <a:xfrm>
            <a:off x="2493820" y="1936106"/>
            <a:ext cx="137968" cy="134471"/>
          </a:xfrm>
          <a:custGeom>
            <a:avLst/>
            <a:gdLst/>
            <a:ahLst/>
            <a:cxnLst/>
            <a:rect l="l" t="t" r="r" b="b"/>
            <a:pathLst>
              <a:path w="151764" h="152400">
                <a:moveTo>
                  <a:pt x="69062" y="0"/>
                </a:moveTo>
                <a:lnTo>
                  <a:pt x="30187" y="15125"/>
                </a:lnTo>
                <a:lnTo>
                  <a:pt x="5343" y="47782"/>
                </a:lnTo>
                <a:lnTo>
                  <a:pt x="0" y="75870"/>
                </a:lnTo>
                <a:lnTo>
                  <a:pt x="641" y="85785"/>
                </a:lnTo>
                <a:lnTo>
                  <a:pt x="16750" y="123187"/>
                </a:lnTo>
                <a:lnTo>
                  <a:pt x="50395" y="146933"/>
                </a:lnTo>
                <a:lnTo>
                  <a:pt x="79826" y="151985"/>
                </a:lnTo>
                <a:lnTo>
                  <a:pt x="92953" y="150189"/>
                </a:lnTo>
                <a:lnTo>
                  <a:pt x="126613" y="131689"/>
                </a:lnTo>
                <a:lnTo>
                  <a:pt x="147392" y="95660"/>
                </a:lnTo>
                <a:lnTo>
                  <a:pt x="151354" y="63264"/>
                </a:lnTo>
                <a:lnTo>
                  <a:pt x="147887" y="50174"/>
                </a:lnTo>
                <a:lnTo>
                  <a:pt x="124505" y="17990"/>
                </a:lnTo>
                <a:lnTo>
                  <a:pt x="85039" y="1153"/>
                </a:lnTo>
                <a:lnTo>
                  <a:pt x="69062" y="0"/>
                </a:lnTo>
                <a:close/>
              </a:path>
            </a:pathLst>
          </a:custGeom>
          <a:solidFill>
            <a:srgbClr val="00F900"/>
          </a:solidFill>
        </p:spPr>
        <p:txBody>
          <a:bodyPr wrap="square" lIns="0" tIns="0" rIns="0" bIns="0" rtlCol="0"/>
          <a:lstStyle/>
          <a:p>
            <a:pPr defTabSz="820487"/>
            <a:endParaRPr>
              <a:solidFill>
                <a:prstClr val="black"/>
              </a:solidFill>
            </a:endParaRPr>
          </a:p>
        </p:txBody>
      </p:sp>
      <p:sp>
        <p:nvSpPr>
          <p:cNvPr id="23" name="object 23"/>
          <p:cNvSpPr/>
          <p:nvPr/>
        </p:nvSpPr>
        <p:spPr>
          <a:xfrm>
            <a:off x="2493820" y="1936106"/>
            <a:ext cx="137968" cy="134471"/>
          </a:xfrm>
          <a:custGeom>
            <a:avLst/>
            <a:gdLst/>
            <a:ahLst/>
            <a:cxnLst/>
            <a:rect l="l" t="t" r="r" b="b"/>
            <a:pathLst>
              <a:path w="151764" h="152400">
                <a:moveTo>
                  <a:pt x="0" y="75870"/>
                </a:moveTo>
                <a:lnTo>
                  <a:pt x="11637" y="35376"/>
                </a:lnTo>
                <a:lnTo>
                  <a:pt x="41929" y="7793"/>
                </a:lnTo>
                <a:lnTo>
                  <a:pt x="69062" y="0"/>
                </a:lnTo>
                <a:lnTo>
                  <a:pt x="85039" y="1153"/>
                </a:lnTo>
                <a:lnTo>
                  <a:pt x="124505" y="17990"/>
                </a:lnTo>
                <a:lnTo>
                  <a:pt x="147887" y="50174"/>
                </a:lnTo>
                <a:lnTo>
                  <a:pt x="151354" y="63264"/>
                </a:lnTo>
                <a:lnTo>
                  <a:pt x="150498" y="80231"/>
                </a:lnTo>
                <a:lnTo>
                  <a:pt x="135244" y="121491"/>
                </a:lnTo>
                <a:lnTo>
                  <a:pt x="105263" y="146140"/>
                </a:lnTo>
                <a:lnTo>
                  <a:pt x="79826" y="151984"/>
                </a:lnTo>
                <a:lnTo>
                  <a:pt x="64548" y="150696"/>
                </a:lnTo>
                <a:lnTo>
                  <a:pt x="26291" y="132939"/>
                </a:lnTo>
                <a:lnTo>
                  <a:pt x="3719" y="99370"/>
                </a:lnTo>
                <a:lnTo>
                  <a:pt x="0" y="75870"/>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24" name="object 24"/>
          <p:cNvSpPr/>
          <p:nvPr/>
        </p:nvSpPr>
        <p:spPr>
          <a:xfrm>
            <a:off x="3208824" y="3300426"/>
            <a:ext cx="740063" cy="196103"/>
          </a:xfrm>
          <a:custGeom>
            <a:avLst/>
            <a:gdLst/>
            <a:ahLst/>
            <a:cxnLst/>
            <a:rect l="l" t="t" r="r" b="b"/>
            <a:pathLst>
              <a:path w="814070" h="222250">
                <a:moveTo>
                  <a:pt x="813694" y="221916"/>
                </a:moveTo>
                <a:lnTo>
                  <a:pt x="0" y="0"/>
                </a:lnTo>
              </a:path>
            </a:pathLst>
          </a:custGeom>
          <a:ln w="9524">
            <a:solidFill>
              <a:srgbClr val="000000"/>
            </a:solidFill>
          </a:ln>
        </p:spPr>
        <p:txBody>
          <a:bodyPr wrap="square" lIns="0" tIns="0" rIns="0" bIns="0" rtlCol="0"/>
          <a:lstStyle/>
          <a:p>
            <a:pPr defTabSz="820487"/>
            <a:endParaRPr>
              <a:solidFill>
                <a:prstClr val="black"/>
              </a:solidFill>
            </a:endParaRPr>
          </a:p>
        </p:txBody>
      </p:sp>
      <p:sp>
        <p:nvSpPr>
          <p:cNvPr id="25" name="object 25"/>
          <p:cNvSpPr/>
          <p:nvPr/>
        </p:nvSpPr>
        <p:spPr>
          <a:xfrm>
            <a:off x="3186545" y="3279786"/>
            <a:ext cx="76200" cy="64994"/>
          </a:xfrm>
          <a:custGeom>
            <a:avLst/>
            <a:gdLst/>
            <a:ahLst/>
            <a:cxnLst/>
            <a:rect l="l" t="t" r="r" b="b"/>
            <a:pathLst>
              <a:path w="83820" h="73660">
                <a:moveTo>
                  <a:pt x="83539" y="0"/>
                </a:moveTo>
                <a:lnTo>
                  <a:pt x="0" y="16708"/>
                </a:lnTo>
                <a:lnTo>
                  <a:pt x="63489" y="73515"/>
                </a:lnTo>
                <a:lnTo>
                  <a:pt x="83539"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26" name="object 26"/>
          <p:cNvSpPr/>
          <p:nvPr/>
        </p:nvSpPr>
        <p:spPr>
          <a:xfrm>
            <a:off x="5195454" y="3300426"/>
            <a:ext cx="740063" cy="196103"/>
          </a:xfrm>
          <a:custGeom>
            <a:avLst/>
            <a:gdLst/>
            <a:ahLst/>
            <a:cxnLst/>
            <a:rect l="l" t="t" r="r" b="b"/>
            <a:pathLst>
              <a:path w="814070" h="222250">
                <a:moveTo>
                  <a:pt x="0" y="221916"/>
                </a:moveTo>
                <a:lnTo>
                  <a:pt x="813695" y="0"/>
                </a:lnTo>
              </a:path>
            </a:pathLst>
          </a:custGeom>
          <a:ln w="9524">
            <a:solidFill>
              <a:srgbClr val="000000"/>
            </a:solidFill>
          </a:ln>
        </p:spPr>
        <p:txBody>
          <a:bodyPr wrap="square" lIns="0" tIns="0" rIns="0" bIns="0" rtlCol="0"/>
          <a:lstStyle/>
          <a:p>
            <a:pPr defTabSz="820487"/>
            <a:endParaRPr>
              <a:solidFill>
                <a:prstClr val="black"/>
              </a:solidFill>
            </a:endParaRPr>
          </a:p>
        </p:txBody>
      </p:sp>
      <p:sp>
        <p:nvSpPr>
          <p:cNvPr id="27" name="object 27"/>
          <p:cNvSpPr/>
          <p:nvPr/>
        </p:nvSpPr>
        <p:spPr>
          <a:xfrm>
            <a:off x="5881508" y="3279786"/>
            <a:ext cx="76200" cy="64994"/>
          </a:xfrm>
          <a:custGeom>
            <a:avLst/>
            <a:gdLst/>
            <a:ahLst/>
            <a:cxnLst/>
            <a:rect l="l" t="t" r="r" b="b"/>
            <a:pathLst>
              <a:path w="83820" h="73660">
                <a:moveTo>
                  <a:pt x="0" y="0"/>
                </a:moveTo>
                <a:lnTo>
                  <a:pt x="20049" y="73515"/>
                </a:lnTo>
                <a:lnTo>
                  <a:pt x="83539" y="16708"/>
                </a:lnTo>
                <a:lnTo>
                  <a:pt x="0"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28" name="object 28"/>
          <p:cNvSpPr/>
          <p:nvPr/>
        </p:nvSpPr>
        <p:spPr>
          <a:xfrm>
            <a:off x="7360541" y="1815354"/>
            <a:ext cx="430750" cy="407079"/>
          </a:xfrm>
          <a:prstGeom prst="rect">
            <a:avLst/>
          </a:prstGeom>
          <a:blipFill>
            <a:blip r:embed="rId6" cstate="print"/>
            <a:stretch>
              <a:fillRect/>
            </a:stretch>
          </a:blipFill>
        </p:spPr>
        <p:txBody>
          <a:bodyPr wrap="square" lIns="0" tIns="0" rIns="0" bIns="0" rtlCol="0"/>
          <a:lstStyle/>
          <a:p>
            <a:pPr defTabSz="820487"/>
            <a:endParaRPr>
              <a:solidFill>
                <a:prstClr val="black"/>
              </a:solidFill>
            </a:endParaRPr>
          </a:p>
        </p:txBody>
      </p:sp>
      <p:sp>
        <p:nvSpPr>
          <p:cNvPr id="29" name="object 29"/>
          <p:cNvSpPr/>
          <p:nvPr/>
        </p:nvSpPr>
        <p:spPr>
          <a:xfrm>
            <a:off x="7412183" y="1868581"/>
            <a:ext cx="277091" cy="254934"/>
          </a:xfrm>
          <a:custGeom>
            <a:avLst/>
            <a:gdLst/>
            <a:ahLst/>
            <a:cxnLst/>
            <a:rect l="l" t="t" r="r" b="b"/>
            <a:pathLst>
              <a:path w="304800" h="288925">
                <a:moveTo>
                  <a:pt x="304798" y="110359"/>
                </a:moveTo>
                <a:lnTo>
                  <a:pt x="188374" y="110360"/>
                </a:lnTo>
                <a:lnTo>
                  <a:pt x="0" y="110360"/>
                </a:lnTo>
                <a:lnTo>
                  <a:pt x="94187" y="178565"/>
                </a:lnTo>
                <a:lnTo>
                  <a:pt x="58211" y="288923"/>
                </a:lnTo>
                <a:lnTo>
                  <a:pt x="152398" y="220718"/>
                </a:lnTo>
                <a:lnTo>
                  <a:pt x="224351" y="220718"/>
                </a:lnTo>
                <a:lnTo>
                  <a:pt x="210609" y="178565"/>
                </a:lnTo>
                <a:lnTo>
                  <a:pt x="304796" y="110360"/>
                </a:lnTo>
                <a:lnTo>
                  <a:pt x="116422" y="110360"/>
                </a:lnTo>
                <a:lnTo>
                  <a:pt x="304798" y="110359"/>
                </a:lnTo>
                <a:close/>
              </a:path>
              <a:path w="304800" h="288925">
                <a:moveTo>
                  <a:pt x="224351" y="220718"/>
                </a:moveTo>
                <a:lnTo>
                  <a:pt x="152398" y="220718"/>
                </a:lnTo>
                <a:lnTo>
                  <a:pt x="246586" y="288923"/>
                </a:lnTo>
                <a:lnTo>
                  <a:pt x="224351" y="220718"/>
                </a:lnTo>
                <a:close/>
              </a:path>
              <a:path w="304800" h="288925">
                <a:moveTo>
                  <a:pt x="152398" y="0"/>
                </a:moveTo>
                <a:lnTo>
                  <a:pt x="116422" y="110360"/>
                </a:lnTo>
                <a:lnTo>
                  <a:pt x="188374" y="110360"/>
                </a:lnTo>
                <a:lnTo>
                  <a:pt x="152398" y="0"/>
                </a:lnTo>
                <a:close/>
              </a:path>
            </a:pathLst>
          </a:custGeom>
          <a:solidFill>
            <a:srgbClr val="FFFB00"/>
          </a:solidFill>
        </p:spPr>
        <p:txBody>
          <a:bodyPr wrap="square" lIns="0" tIns="0" rIns="0" bIns="0" rtlCol="0"/>
          <a:lstStyle/>
          <a:p>
            <a:pPr defTabSz="820487"/>
            <a:endParaRPr>
              <a:solidFill>
                <a:prstClr val="black"/>
              </a:solidFill>
            </a:endParaRPr>
          </a:p>
        </p:txBody>
      </p:sp>
      <p:sp>
        <p:nvSpPr>
          <p:cNvPr id="30" name="object 30"/>
          <p:cNvSpPr/>
          <p:nvPr/>
        </p:nvSpPr>
        <p:spPr>
          <a:xfrm>
            <a:off x="7412181" y="1868581"/>
            <a:ext cx="277091" cy="254934"/>
          </a:xfrm>
          <a:custGeom>
            <a:avLst/>
            <a:gdLst/>
            <a:ahLst/>
            <a:cxnLst/>
            <a:rect l="l" t="t" r="r" b="b"/>
            <a:pathLst>
              <a:path w="304800" h="288925">
                <a:moveTo>
                  <a:pt x="304799" y="110359"/>
                </a:moveTo>
                <a:lnTo>
                  <a:pt x="188376" y="110359"/>
                </a:lnTo>
                <a:lnTo>
                  <a:pt x="152399" y="0"/>
                </a:lnTo>
                <a:lnTo>
                  <a:pt x="116423" y="110359"/>
                </a:lnTo>
                <a:lnTo>
                  <a:pt x="0" y="110359"/>
                </a:lnTo>
                <a:lnTo>
                  <a:pt x="94188" y="178565"/>
                </a:lnTo>
                <a:lnTo>
                  <a:pt x="58211" y="288923"/>
                </a:lnTo>
                <a:lnTo>
                  <a:pt x="152399" y="220717"/>
                </a:lnTo>
                <a:lnTo>
                  <a:pt x="246588" y="288923"/>
                </a:lnTo>
                <a:lnTo>
                  <a:pt x="210611" y="178565"/>
                </a:lnTo>
                <a:lnTo>
                  <a:pt x="304799" y="110359"/>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31" name="object 31"/>
          <p:cNvSpPr/>
          <p:nvPr/>
        </p:nvSpPr>
        <p:spPr>
          <a:xfrm>
            <a:off x="6389466" y="1628316"/>
            <a:ext cx="430750" cy="403412"/>
          </a:xfrm>
          <a:prstGeom prst="rect">
            <a:avLst/>
          </a:prstGeom>
          <a:blipFill>
            <a:blip r:embed="rId7" cstate="print"/>
            <a:stretch>
              <a:fillRect/>
            </a:stretch>
          </a:blipFill>
        </p:spPr>
        <p:txBody>
          <a:bodyPr wrap="square" lIns="0" tIns="0" rIns="0" bIns="0" rtlCol="0"/>
          <a:lstStyle/>
          <a:p>
            <a:pPr defTabSz="820487"/>
            <a:endParaRPr>
              <a:solidFill>
                <a:prstClr val="black"/>
              </a:solidFill>
            </a:endParaRPr>
          </a:p>
        </p:txBody>
      </p:sp>
      <p:sp>
        <p:nvSpPr>
          <p:cNvPr id="32" name="object 32"/>
          <p:cNvSpPr/>
          <p:nvPr/>
        </p:nvSpPr>
        <p:spPr>
          <a:xfrm>
            <a:off x="6442363" y="1680884"/>
            <a:ext cx="277091" cy="254934"/>
          </a:xfrm>
          <a:custGeom>
            <a:avLst/>
            <a:gdLst/>
            <a:ahLst/>
            <a:cxnLst/>
            <a:rect l="l" t="t" r="r" b="b"/>
            <a:pathLst>
              <a:path w="304800" h="288925">
                <a:moveTo>
                  <a:pt x="304800" y="110359"/>
                </a:moveTo>
                <a:lnTo>
                  <a:pt x="0" y="110359"/>
                </a:lnTo>
                <a:lnTo>
                  <a:pt x="94189" y="178564"/>
                </a:lnTo>
                <a:lnTo>
                  <a:pt x="58212" y="288923"/>
                </a:lnTo>
                <a:lnTo>
                  <a:pt x="152400" y="220717"/>
                </a:lnTo>
                <a:lnTo>
                  <a:pt x="224353" y="220717"/>
                </a:lnTo>
                <a:lnTo>
                  <a:pt x="210611" y="178564"/>
                </a:lnTo>
                <a:lnTo>
                  <a:pt x="304800" y="110359"/>
                </a:lnTo>
                <a:close/>
              </a:path>
              <a:path w="304800" h="288925">
                <a:moveTo>
                  <a:pt x="224353" y="220717"/>
                </a:moveTo>
                <a:lnTo>
                  <a:pt x="152400" y="220717"/>
                </a:lnTo>
                <a:lnTo>
                  <a:pt x="246588" y="288923"/>
                </a:lnTo>
                <a:lnTo>
                  <a:pt x="224353" y="220717"/>
                </a:lnTo>
                <a:close/>
              </a:path>
              <a:path w="304800" h="288925">
                <a:moveTo>
                  <a:pt x="152400" y="0"/>
                </a:moveTo>
                <a:lnTo>
                  <a:pt x="116424" y="110359"/>
                </a:lnTo>
                <a:lnTo>
                  <a:pt x="188376" y="110359"/>
                </a:lnTo>
                <a:lnTo>
                  <a:pt x="152400" y="0"/>
                </a:lnTo>
                <a:close/>
              </a:path>
            </a:pathLst>
          </a:custGeom>
          <a:solidFill>
            <a:srgbClr val="FFFB00"/>
          </a:solidFill>
        </p:spPr>
        <p:txBody>
          <a:bodyPr wrap="square" lIns="0" tIns="0" rIns="0" bIns="0" rtlCol="0"/>
          <a:lstStyle/>
          <a:p>
            <a:pPr defTabSz="820487"/>
            <a:endParaRPr>
              <a:solidFill>
                <a:prstClr val="black"/>
              </a:solidFill>
            </a:endParaRPr>
          </a:p>
        </p:txBody>
      </p:sp>
      <p:sp>
        <p:nvSpPr>
          <p:cNvPr id="33" name="object 33"/>
          <p:cNvSpPr/>
          <p:nvPr/>
        </p:nvSpPr>
        <p:spPr>
          <a:xfrm>
            <a:off x="6442363" y="1680884"/>
            <a:ext cx="277091" cy="254934"/>
          </a:xfrm>
          <a:custGeom>
            <a:avLst/>
            <a:gdLst/>
            <a:ahLst/>
            <a:cxnLst/>
            <a:rect l="l" t="t" r="r" b="b"/>
            <a:pathLst>
              <a:path w="304800" h="288925">
                <a:moveTo>
                  <a:pt x="304799" y="110359"/>
                </a:moveTo>
                <a:lnTo>
                  <a:pt x="188376" y="110359"/>
                </a:lnTo>
                <a:lnTo>
                  <a:pt x="152399" y="0"/>
                </a:lnTo>
                <a:lnTo>
                  <a:pt x="116423" y="110359"/>
                </a:lnTo>
                <a:lnTo>
                  <a:pt x="0" y="110359"/>
                </a:lnTo>
                <a:lnTo>
                  <a:pt x="94188" y="178565"/>
                </a:lnTo>
                <a:lnTo>
                  <a:pt x="58211" y="288923"/>
                </a:lnTo>
                <a:lnTo>
                  <a:pt x="152399" y="220717"/>
                </a:lnTo>
                <a:lnTo>
                  <a:pt x="246588" y="288923"/>
                </a:lnTo>
                <a:lnTo>
                  <a:pt x="210611" y="178565"/>
                </a:lnTo>
                <a:lnTo>
                  <a:pt x="304799" y="110359"/>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34" name="object 34"/>
          <p:cNvSpPr/>
          <p:nvPr/>
        </p:nvSpPr>
        <p:spPr>
          <a:xfrm>
            <a:off x="5418388" y="1815354"/>
            <a:ext cx="434528" cy="407079"/>
          </a:xfrm>
          <a:prstGeom prst="rect">
            <a:avLst/>
          </a:prstGeom>
          <a:blipFill>
            <a:blip r:embed="rId5" cstate="print"/>
            <a:stretch>
              <a:fillRect/>
            </a:stretch>
          </a:blipFill>
        </p:spPr>
        <p:txBody>
          <a:bodyPr wrap="square" lIns="0" tIns="0" rIns="0" bIns="0" rtlCol="0"/>
          <a:lstStyle/>
          <a:p>
            <a:pPr defTabSz="820487"/>
            <a:endParaRPr>
              <a:solidFill>
                <a:prstClr val="black"/>
              </a:solidFill>
            </a:endParaRPr>
          </a:p>
        </p:txBody>
      </p:sp>
      <p:sp>
        <p:nvSpPr>
          <p:cNvPr id="35" name="object 35"/>
          <p:cNvSpPr/>
          <p:nvPr/>
        </p:nvSpPr>
        <p:spPr>
          <a:xfrm>
            <a:off x="5472545" y="1868581"/>
            <a:ext cx="277091" cy="254934"/>
          </a:xfrm>
          <a:custGeom>
            <a:avLst/>
            <a:gdLst/>
            <a:ahLst/>
            <a:cxnLst/>
            <a:rect l="l" t="t" r="r" b="b"/>
            <a:pathLst>
              <a:path w="304800" h="288925">
                <a:moveTo>
                  <a:pt x="304798" y="110359"/>
                </a:moveTo>
                <a:lnTo>
                  <a:pt x="188374" y="110360"/>
                </a:lnTo>
                <a:lnTo>
                  <a:pt x="0" y="110360"/>
                </a:lnTo>
                <a:lnTo>
                  <a:pt x="94187" y="178565"/>
                </a:lnTo>
                <a:lnTo>
                  <a:pt x="58209" y="288923"/>
                </a:lnTo>
                <a:lnTo>
                  <a:pt x="152398" y="220718"/>
                </a:lnTo>
                <a:lnTo>
                  <a:pt x="224351" y="220718"/>
                </a:lnTo>
                <a:lnTo>
                  <a:pt x="210609" y="178565"/>
                </a:lnTo>
                <a:lnTo>
                  <a:pt x="304796" y="110360"/>
                </a:lnTo>
                <a:lnTo>
                  <a:pt x="116421" y="110360"/>
                </a:lnTo>
                <a:lnTo>
                  <a:pt x="304798" y="110359"/>
                </a:lnTo>
                <a:close/>
              </a:path>
              <a:path w="304800" h="288925">
                <a:moveTo>
                  <a:pt x="224351" y="220718"/>
                </a:moveTo>
                <a:lnTo>
                  <a:pt x="152398" y="220718"/>
                </a:lnTo>
                <a:lnTo>
                  <a:pt x="246586" y="288923"/>
                </a:lnTo>
                <a:lnTo>
                  <a:pt x="224351" y="220718"/>
                </a:lnTo>
                <a:close/>
              </a:path>
              <a:path w="304800" h="288925">
                <a:moveTo>
                  <a:pt x="152398" y="0"/>
                </a:moveTo>
                <a:lnTo>
                  <a:pt x="116421" y="110360"/>
                </a:lnTo>
                <a:lnTo>
                  <a:pt x="188374" y="110360"/>
                </a:lnTo>
                <a:lnTo>
                  <a:pt x="152398" y="0"/>
                </a:lnTo>
                <a:close/>
              </a:path>
            </a:pathLst>
          </a:custGeom>
          <a:solidFill>
            <a:srgbClr val="FFFB00"/>
          </a:solidFill>
        </p:spPr>
        <p:txBody>
          <a:bodyPr wrap="square" lIns="0" tIns="0" rIns="0" bIns="0" rtlCol="0"/>
          <a:lstStyle/>
          <a:p>
            <a:pPr defTabSz="820487"/>
            <a:endParaRPr>
              <a:solidFill>
                <a:prstClr val="black"/>
              </a:solidFill>
            </a:endParaRPr>
          </a:p>
        </p:txBody>
      </p:sp>
      <p:sp>
        <p:nvSpPr>
          <p:cNvPr id="36" name="object 36"/>
          <p:cNvSpPr/>
          <p:nvPr/>
        </p:nvSpPr>
        <p:spPr>
          <a:xfrm>
            <a:off x="5472545" y="1868581"/>
            <a:ext cx="277091" cy="254934"/>
          </a:xfrm>
          <a:custGeom>
            <a:avLst/>
            <a:gdLst/>
            <a:ahLst/>
            <a:cxnLst/>
            <a:rect l="l" t="t" r="r" b="b"/>
            <a:pathLst>
              <a:path w="304800" h="288925">
                <a:moveTo>
                  <a:pt x="304799" y="110359"/>
                </a:moveTo>
                <a:lnTo>
                  <a:pt x="188376" y="110359"/>
                </a:lnTo>
                <a:lnTo>
                  <a:pt x="152399" y="0"/>
                </a:lnTo>
                <a:lnTo>
                  <a:pt x="116423" y="110359"/>
                </a:lnTo>
                <a:lnTo>
                  <a:pt x="0" y="110359"/>
                </a:lnTo>
                <a:lnTo>
                  <a:pt x="94189" y="178565"/>
                </a:lnTo>
                <a:lnTo>
                  <a:pt x="58211" y="288923"/>
                </a:lnTo>
                <a:lnTo>
                  <a:pt x="152399" y="220717"/>
                </a:lnTo>
                <a:lnTo>
                  <a:pt x="246587" y="288923"/>
                </a:lnTo>
                <a:lnTo>
                  <a:pt x="210611" y="178565"/>
                </a:lnTo>
                <a:lnTo>
                  <a:pt x="304799" y="110359"/>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37" name="object 37"/>
          <p:cNvSpPr/>
          <p:nvPr/>
        </p:nvSpPr>
        <p:spPr>
          <a:xfrm>
            <a:off x="6026726" y="3011581"/>
            <a:ext cx="1177636" cy="403412"/>
          </a:xfrm>
          <a:custGeom>
            <a:avLst/>
            <a:gdLst/>
            <a:ahLst/>
            <a:cxnLst/>
            <a:rect l="l" t="t" r="r" b="b"/>
            <a:pathLst>
              <a:path w="1295400" h="457200">
                <a:moveTo>
                  <a:pt x="647700" y="0"/>
                </a:moveTo>
                <a:lnTo>
                  <a:pt x="594578" y="757"/>
                </a:lnTo>
                <a:lnTo>
                  <a:pt x="542639" y="2991"/>
                </a:lnTo>
                <a:lnTo>
                  <a:pt x="492050" y="6643"/>
                </a:lnTo>
                <a:lnTo>
                  <a:pt x="442976" y="11654"/>
                </a:lnTo>
                <a:lnTo>
                  <a:pt x="395586" y="17964"/>
                </a:lnTo>
                <a:lnTo>
                  <a:pt x="350044" y="25515"/>
                </a:lnTo>
                <a:lnTo>
                  <a:pt x="306519" y="34249"/>
                </a:lnTo>
                <a:lnTo>
                  <a:pt x="265176" y="44106"/>
                </a:lnTo>
                <a:lnTo>
                  <a:pt x="226183" y="55028"/>
                </a:lnTo>
                <a:lnTo>
                  <a:pt x="189707" y="66955"/>
                </a:lnTo>
                <a:lnTo>
                  <a:pt x="124968" y="93591"/>
                </a:lnTo>
                <a:lnTo>
                  <a:pt x="72295" y="123545"/>
                </a:lnTo>
                <a:lnTo>
                  <a:pt x="33020" y="156344"/>
                </a:lnTo>
                <a:lnTo>
                  <a:pt x="8477" y="191519"/>
                </a:lnTo>
                <a:lnTo>
                  <a:pt x="0" y="228600"/>
                </a:lnTo>
                <a:lnTo>
                  <a:pt x="2147" y="247348"/>
                </a:lnTo>
                <a:lnTo>
                  <a:pt x="18823" y="283535"/>
                </a:lnTo>
                <a:lnTo>
                  <a:pt x="50899" y="317581"/>
                </a:lnTo>
                <a:lnTo>
                  <a:pt x="97040" y="349017"/>
                </a:lnTo>
                <a:lnTo>
                  <a:pt x="155913" y="377370"/>
                </a:lnTo>
                <a:lnTo>
                  <a:pt x="226183" y="402172"/>
                </a:lnTo>
                <a:lnTo>
                  <a:pt x="265176" y="413093"/>
                </a:lnTo>
                <a:lnTo>
                  <a:pt x="306519" y="422950"/>
                </a:lnTo>
                <a:lnTo>
                  <a:pt x="350044" y="431684"/>
                </a:lnTo>
                <a:lnTo>
                  <a:pt x="395586" y="439235"/>
                </a:lnTo>
                <a:lnTo>
                  <a:pt x="442976" y="445545"/>
                </a:lnTo>
                <a:lnTo>
                  <a:pt x="492050" y="450556"/>
                </a:lnTo>
                <a:lnTo>
                  <a:pt x="542639" y="454208"/>
                </a:lnTo>
                <a:lnTo>
                  <a:pt x="594578" y="456442"/>
                </a:lnTo>
                <a:lnTo>
                  <a:pt x="647700" y="457200"/>
                </a:lnTo>
                <a:lnTo>
                  <a:pt x="700821" y="456442"/>
                </a:lnTo>
                <a:lnTo>
                  <a:pt x="752760" y="454208"/>
                </a:lnTo>
                <a:lnTo>
                  <a:pt x="803349" y="450556"/>
                </a:lnTo>
                <a:lnTo>
                  <a:pt x="852423" y="445545"/>
                </a:lnTo>
                <a:lnTo>
                  <a:pt x="899813" y="439235"/>
                </a:lnTo>
                <a:lnTo>
                  <a:pt x="945355" y="431684"/>
                </a:lnTo>
                <a:lnTo>
                  <a:pt x="988880" y="422950"/>
                </a:lnTo>
                <a:lnTo>
                  <a:pt x="1030223" y="413093"/>
                </a:lnTo>
                <a:lnTo>
                  <a:pt x="1069216" y="402172"/>
                </a:lnTo>
                <a:lnTo>
                  <a:pt x="1105692" y="390244"/>
                </a:lnTo>
                <a:lnTo>
                  <a:pt x="1170431" y="363608"/>
                </a:lnTo>
                <a:lnTo>
                  <a:pt x="1223104" y="333655"/>
                </a:lnTo>
                <a:lnTo>
                  <a:pt x="1262379" y="300855"/>
                </a:lnTo>
                <a:lnTo>
                  <a:pt x="1286922" y="265680"/>
                </a:lnTo>
                <a:lnTo>
                  <a:pt x="1295400" y="228600"/>
                </a:lnTo>
                <a:lnTo>
                  <a:pt x="1293252" y="209851"/>
                </a:lnTo>
                <a:lnTo>
                  <a:pt x="1276576" y="173664"/>
                </a:lnTo>
                <a:lnTo>
                  <a:pt x="1244500" y="139618"/>
                </a:lnTo>
                <a:lnTo>
                  <a:pt x="1198359" y="108183"/>
                </a:lnTo>
                <a:lnTo>
                  <a:pt x="1139486" y="79829"/>
                </a:lnTo>
                <a:lnTo>
                  <a:pt x="1069216" y="55028"/>
                </a:lnTo>
                <a:lnTo>
                  <a:pt x="1030223" y="44106"/>
                </a:lnTo>
                <a:lnTo>
                  <a:pt x="988880" y="34249"/>
                </a:lnTo>
                <a:lnTo>
                  <a:pt x="945355" y="25515"/>
                </a:lnTo>
                <a:lnTo>
                  <a:pt x="899813" y="17964"/>
                </a:lnTo>
                <a:lnTo>
                  <a:pt x="852423" y="11654"/>
                </a:lnTo>
                <a:lnTo>
                  <a:pt x="803349" y="6643"/>
                </a:lnTo>
                <a:lnTo>
                  <a:pt x="752760" y="2991"/>
                </a:lnTo>
                <a:lnTo>
                  <a:pt x="700821" y="757"/>
                </a:lnTo>
                <a:lnTo>
                  <a:pt x="647700" y="0"/>
                </a:lnTo>
                <a:close/>
              </a:path>
            </a:pathLst>
          </a:custGeom>
          <a:solidFill>
            <a:srgbClr val="004DD6"/>
          </a:solidFill>
        </p:spPr>
        <p:txBody>
          <a:bodyPr wrap="square" lIns="0" tIns="0" rIns="0" bIns="0" rtlCol="0"/>
          <a:lstStyle/>
          <a:p>
            <a:pPr defTabSz="820487"/>
            <a:endParaRPr>
              <a:solidFill>
                <a:prstClr val="black"/>
              </a:solidFill>
            </a:endParaRPr>
          </a:p>
        </p:txBody>
      </p:sp>
      <p:sp>
        <p:nvSpPr>
          <p:cNvPr id="38" name="object 38"/>
          <p:cNvSpPr/>
          <p:nvPr/>
        </p:nvSpPr>
        <p:spPr>
          <a:xfrm>
            <a:off x="6026727" y="3011581"/>
            <a:ext cx="1177636" cy="403412"/>
          </a:xfrm>
          <a:custGeom>
            <a:avLst/>
            <a:gdLst/>
            <a:ahLst/>
            <a:cxnLst/>
            <a:rect l="l" t="t" r="r" b="b"/>
            <a:pathLst>
              <a:path w="1295400" h="457200">
                <a:moveTo>
                  <a:pt x="1295399" y="228599"/>
                </a:moveTo>
                <a:lnTo>
                  <a:pt x="1276575" y="173664"/>
                </a:lnTo>
                <a:lnTo>
                  <a:pt x="1244499" y="139618"/>
                </a:lnTo>
                <a:lnTo>
                  <a:pt x="1198358" y="108183"/>
                </a:lnTo>
                <a:lnTo>
                  <a:pt x="1139486" y="79829"/>
                </a:lnTo>
                <a:lnTo>
                  <a:pt x="1069215" y="55028"/>
                </a:lnTo>
                <a:lnTo>
                  <a:pt x="1030222" y="44106"/>
                </a:lnTo>
                <a:lnTo>
                  <a:pt x="988879" y="34249"/>
                </a:lnTo>
                <a:lnTo>
                  <a:pt x="945354" y="25515"/>
                </a:lnTo>
                <a:lnTo>
                  <a:pt x="899813" y="17964"/>
                </a:lnTo>
                <a:lnTo>
                  <a:pt x="852422" y="11654"/>
                </a:lnTo>
                <a:lnTo>
                  <a:pt x="803349" y="6643"/>
                </a:lnTo>
                <a:lnTo>
                  <a:pt x="752759" y="2991"/>
                </a:lnTo>
                <a:lnTo>
                  <a:pt x="700820" y="757"/>
                </a:lnTo>
                <a:lnTo>
                  <a:pt x="647699" y="0"/>
                </a:lnTo>
                <a:lnTo>
                  <a:pt x="594578" y="757"/>
                </a:lnTo>
                <a:lnTo>
                  <a:pt x="542639" y="2991"/>
                </a:lnTo>
                <a:lnTo>
                  <a:pt x="492049" y="6643"/>
                </a:lnTo>
                <a:lnTo>
                  <a:pt x="442976" y="11654"/>
                </a:lnTo>
                <a:lnTo>
                  <a:pt x="395585" y="17964"/>
                </a:lnTo>
                <a:lnTo>
                  <a:pt x="350044" y="25515"/>
                </a:lnTo>
                <a:lnTo>
                  <a:pt x="306519" y="34249"/>
                </a:lnTo>
                <a:lnTo>
                  <a:pt x="265176" y="44106"/>
                </a:lnTo>
                <a:lnTo>
                  <a:pt x="226183" y="55028"/>
                </a:lnTo>
                <a:lnTo>
                  <a:pt x="189706" y="66955"/>
                </a:lnTo>
                <a:lnTo>
                  <a:pt x="124968" y="93591"/>
                </a:lnTo>
                <a:lnTo>
                  <a:pt x="72295" y="123545"/>
                </a:lnTo>
                <a:lnTo>
                  <a:pt x="33020" y="156344"/>
                </a:lnTo>
                <a:lnTo>
                  <a:pt x="8477" y="191519"/>
                </a:lnTo>
                <a:lnTo>
                  <a:pt x="0" y="228599"/>
                </a:lnTo>
                <a:lnTo>
                  <a:pt x="2147" y="247348"/>
                </a:lnTo>
                <a:lnTo>
                  <a:pt x="18823" y="283535"/>
                </a:lnTo>
                <a:lnTo>
                  <a:pt x="50899" y="317581"/>
                </a:lnTo>
                <a:lnTo>
                  <a:pt x="97040" y="349016"/>
                </a:lnTo>
                <a:lnTo>
                  <a:pt x="155912" y="377370"/>
                </a:lnTo>
                <a:lnTo>
                  <a:pt x="226183" y="402171"/>
                </a:lnTo>
                <a:lnTo>
                  <a:pt x="265176" y="413093"/>
                </a:lnTo>
                <a:lnTo>
                  <a:pt x="306519" y="422950"/>
                </a:lnTo>
                <a:lnTo>
                  <a:pt x="350044" y="431684"/>
                </a:lnTo>
                <a:lnTo>
                  <a:pt x="395585" y="439235"/>
                </a:lnTo>
                <a:lnTo>
                  <a:pt x="442976" y="445545"/>
                </a:lnTo>
                <a:lnTo>
                  <a:pt x="492049" y="450556"/>
                </a:lnTo>
                <a:lnTo>
                  <a:pt x="542639" y="454207"/>
                </a:lnTo>
                <a:lnTo>
                  <a:pt x="594578" y="456442"/>
                </a:lnTo>
                <a:lnTo>
                  <a:pt x="647699" y="457199"/>
                </a:lnTo>
                <a:lnTo>
                  <a:pt x="700820" y="456442"/>
                </a:lnTo>
                <a:lnTo>
                  <a:pt x="752759" y="454207"/>
                </a:lnTo>
                <a:lnTo>
                  <a:pt x="803349" y="450556"/>
                </a:lnTo>
                <a:lnTo>
                  <a:pt x="852422" y="445545"/>
                </a:lnTo>
                <a:lnTo>
                  <a:pt x="899813" y="439235"/>
                </a:lnTo>
                <a:lnTo>
                  <a:pt x="945354" y="431684"/>
                </a:lnTo>
                <a:lnTo>
                  <a:pt x="988879" y="422950"/>
                </a:lnTo>
                <a:lnTo>
                  <a:pt x="1030222" y="413093"/>
                </a:lnTo>
                <a:lnTo>
                  <a:pt x="1069215" y="402171"/>
                </a:lnTo>
                <a:lnTo>
                  <a:pt x="1105692" y="390244"/>
                </a:lnTo>
                <a:lnTo>
                  <a:pt x="1170430" y="363608"/>
                </a:lnTo>
                <a:lnTo>
                  <a:pt x="1223104" y="333654"/>
                </a:lnTo>
                <a:lnTo>
                  <a:pt x="1262379" y="300855"/>
                </a:lnTo>
                <a:lnTo>
                  <a:pt x="1286922" y="265680"/>
                </a:lnTo>
                <a:lnTo>
                  <a:pt x="1295399" y="228599"/>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39" name="object 39"/>
          <p:cNvSpPr/>
          <p:nvPr/>
        </p:nvSpPr>
        <p:spPr>
          <a:xfrm>
            <a:off x="6656063" y="3078404"/>
            <a:ext cx="277091" cy="268941"/>
          </a:xfrm>
          <a:custGeom>
            <a:avLst/>
            <a:gdLst/>
            <a:ahLst/>
            <a:cxnLst/>
            <a:rect l="l" t="t" r="r" b="b"/>
            <a:pathLst>
              <a:path w="304800" h="304800">
                <a:moveTo>
                  <a:pt x="158218" y="0"/>
                </a:moveTo>
                <a:lnTo>
                  <a:pt x="117593" y="4310"/>
                </a:lnTo>
                <a:lnTo>
                  <a:pt x="79751" y="19209"/>
                </a:lnTo>
                <a:lnTo>
                  <a:pt x="48147" y="42030"/>
                </a:lnTo>
                <a:lnTo>
                  <a:pt x="23726" y="71284"/>
                </a:lnTo>
                <a:lnTo>
                  <a:pt x="3976" y="117722"/>
                </a:lnTo>
                <a:lnTo>
                  <a:pt x="0" y="156193"/>
                </a:lnTo>
                <a:lnTo>
                  <a:pt x="925" y="169416"/>
                </a:lnTo>
                <a:lnTo>
                  <a:pt x="12849" y="210229"/>
                </a:lnTo>
                <a:lnTo>
                  <a:pt x="32943" y="244787"/>
                </a:lnTo>
                <a:lnTo>
                  <a:pt x="59783" y="272269"/>
                </a:lnTo>
                <a:lnTo>
                  <a:pt x="103603" y="296489"/>
                </a:lnTo>
                <a:lnTo>
                  <a:pt x="153510" y="304729"/>
                </a:lnTo>
                <a:lnTo>
                  <a:pt x="166542" y="304064"/>
                </a:lnTo>
                <a:lnTo>
                  <a:pt x="208186" y="292165"/>
                </a:lnTo>
                <a:lnTo>
                  <a:pt x="243328" y="272269"/>
                </a:lnTo>
                <a:lnTo>
                  <a:pt x="271240" y="245755"/>
                </a:lnTo>
                <a:lnTo>
                  <a:pt x="295947" y="202490"/>
                </a:lnTo>
                <a:lnTo>
                  <a:pt x="304775" y="153175"/>
                </a:lnTo>
                <a:lnTo>
                  <a:pt x="304299" y="140284"/>
                </a:lnTo>
                <a:lnTo>
                  <a:pt x="295707" y="100481"/>
                </a:lnTo>
                <a:lnTo>
                  <a:pt x="277806" y="65705"/>
                </a:lnTo>
                <a:lnTo>
                  <a:pt x="252192" y="37158"/>
                </a:lnTo>
                <a:lnTo>
                  <a:pt x="220449" y="15960"/>
                </a:lnTo>
                <a:lnTo>
                  <a:pt x="184158" y="3230"/>
                </a:lnTo>
                <a:lnTo>
                  <a:pt x="158218" y="0"/>
                </a:lnTo>
                <a:close/>
              </a:path>
            </a:pathLst>
          </a:custGeom>
          <a:solidFill>
            <a:srgbClr val="FFFFFF"/>
          </a:solidFill>
        </p:spPr>
        <p:txBody>
          <a:bodyPr wrap="square" lIns="0" tIns="0" rIns="0" bIns="0" rtlCol="0"/>
          <a:lstStyle/>
          <a:p>
            <a:pPr defTabSz="820487"/>
            <a:endParaRPr>
              <a:solidFill>
                <a:prstClr val="black"/>
              </a:solidFill>
            </a:endParaRPr>
          </a:p>
        </p:txBody>
      </p:sp>
      <p:sp>
        <p:nvSpPr>
          <p:cNvPr id="40" name="object 40"/>
          <p:cNvSpPr/>
          <p:nvPr/>
        </p:nvSpPr>
        <p:spPr>
          <a:xfrm>
            <a:off x="6656025" y="3078333"/>
            <a:ext cx="277091" cy="268941"/>
          </a:xfrm>
          <a:custGeom>
            <a:avLst/>
            <a:gdLst/>
            <a:ahLst/>
            <a:cxnLst/>
            <a:rect l="l" t="t" r="r" b="b"/>
            <a:pathLst>
              <a:path w="304800" h="304800">
                <a:moveTo>
                  <a:pt x="302617" y="126656"/>
                </a:moveTo>
                <a:lnTo>
                  <a:pt x="289358" y="85449"/>
                </a:lnTo>
                <a:lnTo>
                  <a:pt x="265995" y="50765"/>
                </a:lnTo>
                <a:lnTo>
                  <a:pt x="234530" y="24018"/>
                </a:lnTo>
                <a:lnTo>
                  <a:pt x="196964" y="6624"/>
                </a:lnTo>
                <a:lnTo>
                  <a:pt x="155298" y="0"/>
                </a:lnTo>
                <a:lnTo>
                  <a:pt x="140844" y="429"/>
                </a:lnTo>
                <a:lnTo>
                  <a:pt x="95437" y="13561"/>
                </a:lnTo>
                <a:lnTo>
                  <a:pt x="57891" y="35695"/>
                </a:lnTo>
                <a:lnTo>
                  <a:pt x="29023" y="65152"/>
                </a:lnTo>
                <a:lnTo>
                  <a:pt x="9649" y="100256"/>
                </a:lnTo>
                <a:lnTo>
                  <a:pt x="587" y="139325"/>
                </a:lnTo>
                <a:lnTo>
                  <a:pt x="0" y="152940"/>
                </a:lnTo>
                <a:lnTo>
                  <a:pt x="678" y="166746"/>
                </a:lnTo>
                <a:lnTo>
                  <a:pt x="13883" y="211370"/>
                </a:lnTo>
                <a:lnTo>
                  <a:pt x="36286" y="248370"/>
                </a:lnTo>
                <a:lnTo>
                  <a:pt x="66151" y="276823"/>
                </a:lnTo>
                <a:lnTo>
                  <a:pt x="101743" y="295805"/>
                </a:lnTo>
                <a:lnTo>
                  <a:pt x="141326" y="304394"/>
                </a:lnTo>
                <a:lnTo>
                  <a:pt x="155107" y="304788"/>
                </a:lnTo>
                <a:lnTo>
                  <a:pt x="169074" y="303890"/>
                </a:lnTo>
                <a:lnTo>
                  <a:pt x="213030" y="290641"/>
                </a:lnTo>
                <a:lnTo>
                  <a:pt x="249568" y="268024"/>
                </a:lnTo>
                <a:lnTo>
                  <a:pt x="277675" y="237823"/>
                </a:lnTo>
                <a:lnTo>
                  <a:pt x="296332" y="201825"/>
                </a:lnTo>
                <a:lnTo>
                  <a:pt x="304524" y="161815"/>
                </a:lnTo>
                <a:lnTo>
                  <a:pt x="304754" y="147895"/>
                </a:lnTo>
                <a:lnTo>
                  <a:pt x="303670" y="133794"/>
                </a:lnTo>
                <a:lnTo>
                  <a:pt x="302617" y="126656"/>
                </a:lnTo>
                <a:close/>
              </a:path>
            </a:pathLst>
          </a:custGeom>
          <a:ln w="28574">
            <a:solidFill>
              <a:srgbClr val="000000"/>
            </a:solidFill>
          </a:ln>
        </p:spPr>
        <p:txBody>
          <a:bodyPr wrap="square" lIns="0" tIns="0" rIns="0" bIns="0" rtlCol="0"/>
          <a:lstStyle/>
          <a:p>
            <a:pPr defTabSz="820487"/>
            <a:endParaRPr>
              <a:solidFill>
                <a:prstClr val="black"/>
              </a:solidFill>
            </a:endParaRPr>
          </a:p>
        </p:txBody>
      </p:sp>
      <p:sp>
        <p:nvSpPr>
          <p:cNvPr id="41" name="object 41"/>
          <p:cNvSpPr/>
          <p:nvPr/>
        </p:nvSpPr>
        <p:spPr>
          <a:xfrm>
            <a:off x="6794576" y="3002640"/>
            <a:ext cx="33482" cy="210671"/>
          </a:xfrm>
          <a:custGeom>
            <a:avLst/>
            <a:gdLst/>
            <a:ahLst/>
            <a:cxnLst/>
            <a:rect l="l" t="t" r="r" b="b"/>
            <a:pathLst>
              <a:path w="36829" h="238760">
                <a:moveTo>
                  <a:pt x="0" y="238186"/>
                </a:moveTo>
                <a:lnTo>
                  <a:pt x="36489" y="0"/>
                </a:lnTo>
              </a:path>
            </a:pathLst>
          </a:custGeom>
          <a:ln w="28574">
            <a:solidFill>
              <a:srgbClr val="000000"/>
            </a:solidFill>
          </a:ln>
        </p:spPr>
        <p:txBody>
          <a:bodyPr wrap="square" lIns="0" tIns="0" rIns="0" bIns="0" rtlCol="0"/>
          <a:lstStyle/>
          <a:p>
            <a:pPr defTabSz="820487"/>
            <a:endParaRPr>
              <a:solidFill>
                <a:prstClr val="black"/>
              </a:solidFill>
            </a:endParaRPr>
          </a:p>
        </p:txBody>
      </p:sp>
      <p:sp>
        <p:nvSpPr>
          <p:cNvPr id="42" name="object 42"/>
          <p:cNvSpPr/>
          <p:nvPr/>
        </p:nvSpPr>
        <p:spPr>
          <a:xfrm>
            <a:off x="6927271" y="2297208"/>
            <a:ext cx="472209" cy="714375"/>
          </a:xfrm>
          <a:custGeom>
            <a:avLst/>
            <a:gdLst/>
            <a:ahLst/>
            <a:cxnLst/>
            <a:rect l="l" t="t" r="r" b="b"/>
            <a:pathLst>
              <a:path w="519429" h="809625">
                <a:moveTo>
                  <a:pt x="519113" y="0"/>
                </a:moveTo>
                <a:lnTo>
                  <a:pt x="0" y="809624"/>
                </a:lnTo>
              </a:path>
            </a:pathLst>
          </a:custGeom>
          <a:ln w="28574">
            <a:solidFill>
              <a:srgbClr val="000000"/>
            </a:solidFill>
          </a:ln>
        </p:spPr>
        <p:txBody>
          <a:bodyPr wrap="square" lIns="0" tIns="0" rIns="0" bIns="0" rtlCol="0"/>
          <a:lstStyle/>
          <a:p>
            <a:pPr defTabSz="820487"/>
            <a:endParaRPr>
              <a:solidFill>
                <a:prstClr val="black"/>
              </a:solidFill>
            </a:endParaRPr>
          </a:p>
        </p:txBody>
      </p:sp>
      <p:sp>
        <p:nvSpPr>
          <p:cNvPr id="43" name="object 43"/>
          <p:cNvSpPr/>
          <p:nvPr/>
        </p:nvSpPr>
        <p:spPr>
          <a:xfrm>
            <a:off x="6580908" y="2003052"/>
            <a:ext cx="138545" cy="941294"/>
          </a:xfrm>
          <a:custGeom>
            <a:avLst/>
            <a:gdLst/>
            <a:ahLst/>
            <a:cxnLst/>
            <a:rect l="l" t="t" r="r" b="b"/>
            <a:pathLst>
              <a:path w="152400" h="1066800">
                <a:moveTo>
                  <a:pt x="0" y="0"/>
                </a:moveTo>
                <a:lnTo>
                  <a:pt x="152400" y="1066799"/>
                </a:lnTo>
              </a:path>
            </a:pathLst>
          </a:custGeom>
          <a:ln w="28574">
            <a:solidFill>
              <a:srgbClr val="000000"/>
            </a:solidFill>
          </a:ln>
        </p:spPr>
        <p:txBody>
          <a:bodyPr wrap="square" lIns="0" tIns="0" rIns="0" bIns="0" rtlCol="0"/>
          <a:lstStyle/>
          <a:p>
            <a:pPr defTabSz="820487"/>
            <a:endParaRPr>
              <a:solidFill>
                <a:prstClr val="black"/>
              </a:solidFill>
            </a:endParaRPr>
          </a:p>
        </p:txBody>
      </p:sp>
      <p:sp>
        <p:nvSpPr>
          <p:cNvPr id="44" name="object 44"/>
          <p:cNvSpPr/>
          <p:nvPr/>
        </p:nvSpPr>
        <p:spPr>
          <a:xfrm>
            <a:off x="7387154" y="2139214"/>
            <a:ext cx="137968" cy="134471"/>
          </a:xfrm>
          <a:custGeom>
            <a:avLst/>
            <a:gdLst/>
            <a:ahLst/>
            <a:cxnLst/>
            <a:rect l="l" t="t" r="r" b="b"/>
            <a:pathLst>
              <a:path w="151765" h="152400">
                <a:moveTo>
                  <a:pt x="82292" y="0"/>
                </a:moveTo>
                <a:lnTo>
                  <a:pt x="38432" y="10373"/>
                </a:lnTo>
                <a:lnTo>
                  <a:pt x="9205" y="38115"/>
                </a:lnTo>
                <a:lnTo>
                  <a:pt x="0" y="63263"/>
                </a:lnTo>
                <a:lnTo>
                  <a:pt x="855" y="80231"/>
                </a:lnTo>
                <a:lnTo>
                  <a:pt x="16109" y="121490"/>
                </a:lnTo>
                <a:lnTo>
                  <a:pt x="46091" y="146140"/>
                </a:lnTo>
                <a:lnTo>
                  <a:pt x="71527" y="151985"/>
                </a:lnTo>
                <a:lnTo>
                  <a:pt x="86806" y="150696"/>
                </a:lnTo>
                <a:lnTo>
                  <a:pt x="125063" y="132939"/>
                </a:lnTo>
                <a:lnTo>
                  <a:pt x="147634" y="99370"/>
                </a:lnTo>
                <a:lnTo>
                  <a:pt x="151354" y="75870"/>
                </a:lnTo>
                <a:lnTo>
                  <a:pt x="149975" y="61365"/>
                </a:lnTo>
                <a:lnTo>
                  <a:pt x="131350" y="24405"/>
                </a:lnTo>
                <a:lnTo>
                  <a:pt x="96381" y="2665"/>
                </a:lnTo>
                <a:lnTo>
                  <a:pt x="82292" y="0"/>
                </a:lnTo>
                <a:close/>
              </a:path>
            </a:pathLst>
          </a:custGeom>
          <a:solidFill>
            <a:srgbClr val="00F900"/>
          </a:solidFill>
        </p:spPr>
        <p:txBody>
          <a:bodyPr wrap="square" lIns="0" tIns="0" rIns="0" bIns="0" rtlCol="0"/>
          <a:lstStyle/>
          <a:p>
            <a:pPr defTabSz="820487"/>
            <a:endParaRPr>
              <a:solidFill>
                <a:prstClr val="black"/>
              </a:solidFill>
            </a:endParaRPr>
          </a:p>
        </p:txBody>
      </p:sp>
      <p:sp>
        <p:nvSpPr>
          <p:cNvPr id="45" name="object 45"/>
          <p:cNvSpPr/>
          <p:nvPr/>
        </p:nvSpPr>
        <p:spPr>
          <a:xfrm>
            <a:off x="7387154" y="2139214"/>
            <a:ext cx="137968" cy="134471"/>
          </a:xfrm>
          <a:custGeom>
            <a:avLst/>
            <a:gdLst/>
            <a:ahLst/>
            <a:cxnLst/>
            <a:rect l="l" t="t" r="r" b="b"/>
            <a:pathLst>
              <a:path w="151765" h="152400">
                <a:moveTo>
                  <a:pt x="151354" y="75870"/>
                </a:moveTo>
                <a:lnTo>
                  <a:pt x="139716" y="35376"/>
                </a:lnTo>
                <a:lnTo>
                  <a:pt x="109425" y="7793"/>
                </a:lnTo>
                <a:lnTo>
                  <a:pt x="82291" y="0"/>
                </a:lnTo>
                <a:lnTo>
                  <a:pt x="66315" y="1153"/>
                </a:lnTo>
                <a:lnTo>
                  <a:pt x="26849" y="17990"/>
                </a:lnTo>
                <a:lnTo>
                  <a:pt x="3467" y="50174"/>
                </a:lnTo>
                <a:lnTo>
                  <a:pt x="0" y="63264"/>
                </a:lnTo>
                <a:lnTo>
                  <a:pt x="855" y="80231"/>
                </a:lnTo>
                <a:lnTo>
                  <a:pt x="16109" y="121491"/>
                </a:lnTo>
                <a:lnTo>
                  <a:pt x="46091" y="146140"/>
                </a:lnTo>
                <a:lnTo>
                  <a:pt x="71527" y="151985"/>
                </a:lnTo>
                <a:lnTo>
                  <a:pt x="86806" y="150696"/>
                </a:lnTo>
                <a:lnTo>
                  <a:pt x="125063" y="132939"/>
                </a:lnTo>
                <a:lnTo>
                  <a:pt x="147634" y="99370"/>
                </a:lnTo>
                <a:lnTo>
                  <a:pt x="151354" y="75870"/>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46" name="object 46"/>
          <p:cNvSpPr/>
          <p:nvPr/>
        </p:nvSpPr>
        <p:spPr>
          <a:xfrm>
            <a:off x="6512587" y="1936106"/>
            <a:ext cx="137968" cy="134471"/>
          </a:xfrm>
          <a:custGeom>
            <a:avLst/>
            <a:gdLst/>
            <a:ahLst/>
            <a:cxnLst/>
            <a:rect l="l" t="t" r="r" b="b"/>
            <a:pathLst>
              <a:path w="151765" h="152400">
                <a:moveTo>
                  <a:pt x="82292" y="0"/>
                </a:moveTo>
                <a:lnTo>
                  <a:pt x="38432" y="10373"/>
                </a:lnTo>
                <a:lnTo>
                  <a:pt x="9205" y="38115"/>
                </a:lnTo>
                <a:lnTo>
                  <a:pt x="0" y="63263"/>
                </a:lnTo>
                <a:lnTo>
                  <a:pt x="855" y="80232"/>
                </a:lnTo>
                <a:lnTo>
                  <a:pt x="16109" y="121491"/>
                </a:lnTo>
                <a:lnTo>
                  <a:pt x="46091" y="146140"/>
                </a:lnTo>
                <a:lnTo>
                  <a:pt x="71527" y="151985"/>
                </a:lnTo>
                <a:lnTo>
                  <a:pt x="86806" y="150696"/>
                </a:lnTo>
                <a:lnTo>
                  <a:pt x="125063" y="132939"/>
                </a:lnTo>
                <a:lnTo>
                  <a:pt x="147634" y="99370"/>
                </a:lnTo>
                <a:lnTo>
                  <a:pt x="151354" y="75870"/>
                </a:lnTo>
                <a:lnTo>
                  <a:pt x="149975" y="61365"/>
                </a:lnTo>
                <a:lnTo>
                  <a:pt x="131350" y="24405"/>
                </a:lnTo>
                <a:lnTo>
                  <a:pt x="96381" y="2665"/>
                </a:lnTo>
                <a:lnTo>
                  <a:pt x="82292" y="0"/>
                </a:lnTo>
                <a:close/>
              </a:path>
            </a:pathLst>
          </a:custGeom>
          <a:solidFill>
            <a:srgbClr val="00F900"/>
          </a:solidFill>
        </p:spPr>
        <p:txBody>
          <a:bodyPr wrap="square" lIns="0" tIns="0" rIns="0" bIns="0" rtlCol="0"/>
          <a:lstStyle/>
          <a:p>
            <a:pPr defTabSz="820487"/>
            <a:endParaRPr>
              <a:solidFill>
                <a:prstClr val="black"/>
              </a:solidFill>
            </a:endParaRPr>
          </a:p>
        </p:txBody>
      </p:sp>
      <p:sp>
        <p:nvSpPr>
          <p:cNvPr id="47" name="object 47"/>
          <p:cNvSpPr/>
          <p:nvPr/>
        </p:nvSpPr>
        <p:spPr>
          <a:xfrm>
            <a:off x="6512587" y="1936106"/>
            <a:ext cx="137968" cy="134471"/>
          </a:xfrm>
          <a:custGeom>
            <a:avLst/>
            <a:gdLst/>
            <a:ahLst/>
            <a:cxnLst/>
            <a:rect l="l" t="t" r="r" b="b"/>
            <a:pathLst>
              <a:path w="151765" h="152400">
                <a:moveTo>
                  <a:pt x="151354" y="75870"/>
                </a:moveTo>
                <a:lnTo>
                  <a:pt x="139716" y="35376"/>
                </a:lnTo>
                <a:lnTo>
                  <a:pt x="109425" y="7793"/>
                </a:lnTo>
                <a:lnTo>
                  <a:pt x="82291" y="0"/>
                </a:lnTo>
                <a:lnTo>
                  <a:pt x="66315" y="1153"/>
                </a:lnTo>
                <a:lnTo>
                  <a:pt x="26849" y="17990"/>
                </a:lnTo>
                <a:lnTo>
                  <a:pt x="3467" y="50174"/>
                </a:lnTo>
                <a:lnTo>
                  <a:pt x="0" y="63264"/>
                </a:lnTo>
                <a:lnTo>
                  <a:pt x="855" y="80231"/>
                </a:lnTo>
                <a:lnTo>
                  <a:pt x="16109" y="121491"/>
                </a:lnTo>
                <a:lnTo>
                  <a:pt x="46091" y="146140"/>
                </a:lnTo>
                <a:lnTo>
                  <a:pt x="71527" y="151984"/>
                </a:lnTo>
                <a:lnTo>
                  <a:pt x="86806" y="150696"/>
                </a:lnTo>
                <a:lnTo>
                  <a:pt x="125063" y="132939"/>
                </a:lnTo>
                <a:lnTo>
                  <a:pt x="147634" y="99370"/>
                </a:lnTo>
                <a:lnTo>
                  <a:pt x="151354" y="75870"/>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48" name="object 48"/>
          <p:cNvSpPr txBox="1">
            <a:spLocks noGrp="1"/>
          </p:cNvSpPr>
          <p:nvPr>
            <p:ph type="sldNum" sz="quarter" idx="7"/>
          </p:nvPr>
        </p:nvSpPr>
        <p:spPr>
          <a:xfrm>
            <a:off x="8287029" y="6141032"/>
            <a:ext cx="252268" cy="200055"/>
          </a:xfrm>
          <a:prstGeom prst="rect">
            <a:avLst/>
          </a:prstGeom>
        </p:spPr>
        <p:txBody>
          <a:bodyPr vert="horz" wrap="square" lIns="0" tIns="0" rIns="0" bIns="0" rtlCol="0">
            <a:spAutoFit/>
          </a:bodyPr>
          <a:lstStyle/>
          <a:p>
            <a:pPr marL="22791"/>
            <a:fld id="{81D60167-4931-47E6-BA6A-407CBD079E47}" type="slidenum">
              <a:rPr spc="-9" dirty="0">
                <a:solidFill>
                  <a:prstClr val="black"/>
                </a:solidFill>
              </a:rPr>
              <a:pPr marL="22791"/>
              <a:t>10</a:t>
            </a:fld>
            <a:endParaRPr spc="-9" dirty="0">
              <a:solidFill>
                <a:prstClr val="black"/>
              </a:solidFill>
            </a:endParaRPr>
          </a:p>
        </p:txBody>
      </p:sp>
    </p:spTree>
    <p:extLst>
      <p:ext uri="{BB962C8B-B14F-4D97-AF65-F5344CB8AC3E}">
        <p14:creationId xmlns:p14="http://schemas.microsoft.com/office/powerpoint/2010/main" val="767052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pPr>
              <a:defRPr/>
            </a:pPr>
            <a:r>
              <a:rPr lang="en-US">
                <a:solidFill>
                  <a:srgbClr val="000000"/>
                </a:solidFill>
              </a:rPr>
              <a:t>5 - Localization and Mapping</a:t>
            </a:r>
          </a:p>
        </p:txBody>
      </p:sp>
      <p:sp>
        <p:nvSpPr>
          <p:cNvPr id="9" name="Slide Number Placeholder 4"/>
          <p:cNvSpPr>
            <a:spLocks noGrp="1"/>
          </p:cNvSpPr>
          <p:nvPr>
            <p:ph type="sldNum" sz="quarter" idx="11"/>
          </p:nvPr>
        </p:nvSpPr>
        <p:spPr/>
        <p:txBody>
          <a:bodyPr/>
          <a:lstStyle/>
          <a:p>
            <a:pPr>
              <a:defRPr/>
            </a:pPr>
            <a:r>
              <a:rPr lang="en-US">
                <a:solidFill>
                  <a:srgbClr val="FFFFFF"/>
                </a:solidFill>
              </a:rPr>
              <a:t>5</a:t>
            </a:r>
          </a:p>
          <a:p>
            <a:pPr eaLnBrk="1" hangingPunct="1">
              <a:defRPr/>
            </a:pPr>
            <a:fld id="{EED83BC0-CB44-4E65-B81B-EC6A2C9AEFC5}" type="slidenum">
              <a:rPr lang="en-US" sz="2000" b="1">
                <a:solidFill>
                  <a:srgbClr val="FFFFFF"/>
                </a:solidFill>
              </a:rPr>
              <a:pPr eaLnBrk="1" hangingPunct="1">
                <a:defRPr/>
              </a:pPr>
              <a:t>11</a:t>
            </a:fld>
            <a:endParaRPr lang="en-US" sz="2000" b="1">
              <a:solidFill>
                <a:srgbClr val="FFFFFF"/>
              </a:solidFill>
            </a:endParaRPr>
          </a:p>
        </p:txBody>
      </p:sp>
      <p:sp>
        <p:nvSpPr>
          <p:cNvPr id="30724" name="Rectangle 3"/>
          <p:cNvSpPr>
            <a:spLocks noGrp="1" noChangeArrowheads="1"/>
          </p:cNvSpPr>
          <p:nvPr>
            <p:ph type="title"/>
          </p:nvPr>
        </p:nvSpPr>
        <p:spPr/>
        <p:txBody>
          <a:bodyPr/>
          <a:lstStyle/>
          <a:p>
            <a:pPr indent="0"/>
            <a:r>
              <a:rPr lang="en-US" altLang="en-US" smtClean="0"/>
              <a:t>Cyclic Environments</a:t>
            </a:r>
          </a:p>
        </p:txBody>
      </p:sp>
      <p:sp>
        <p:nvSpPr>
          <p:cNvPr id="30725" name="Rectangle 4"/>
          <p:cNvSpPr>
            <a:spLocks noGrp="1" noChangeArrowheads="1"/>
          </p:cNvSpPr>
          <p:nvPr>
            <p:ph type="body" idx="1"/>
          </p:nvPr>
        </p:nvSpPr>
        <p:spPr/>
        <p:txBody>
          <a:bodyPr/>
          <a:lstStyle/>
          <a:p>
            <a:r>
              <a:rPr lang="en-US" altLang="en-US" smtClean="0"/>
              <a:t>Small local error accumulate to arbitrary large global errors!</a:t>
            </a:r>
          </a:p>
          <a:p>
            <a:r>
              <a:rPr lang="en-US" altLang="en-US" smtClean="0"/>
              <a:t>This is usually irrelevant for navigation</a:t>
            </a:r>
          </a:p>
          <a:p>
            <a:r>
              <a:rPr lang="en-US" altLang="en-US" smtClean="0"/>
              <a:t>However, when closing loops, </a:t>
            </a:r>
            <a:r>
              <a:rPr lang="en-US" altLang="en-US" smtClean="0">
                <a:solidFill>
                  <a:srgbClr val="BE7882"/>
                </a:solidFill>
              </a:rPr>
              <a:t>global error does matter</a:t>
            </a:r>
          </a:p>
        </p:txBody>
      </p:sp>
      <p:pic>
        <p:nvPicPr>
          <p:cNvPr id="30726" name="Picture 5" descr="CyclicMapBurgard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8" y="2895600"/>
            <a:ext cx="3846512"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descr="CyclicMapBurgard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713" y="3663950"/>
            <a:ext cx="44323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02183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xfrm>
            <a:off x="8287029" y="6141032"/>
            <a:ext cx="252268" cy="200055"/>
          </a:xfrm>
          <a:prstGeom prst="rect">
            <a:avLst/>
          </a:prstGeom>
        </p:spPr>
        <p:txBody>
          <a:bodyPr vert="horz" wrap="square" lIns="0" tIns="0" rIns="0" bIns="0" rtlCol="0">
            <a:spAutoFit/>
          </a:bodyPr>
          <a:lstStyle/>
          <a:p>
            <a:pPr marL="22791"/>
            <a:fld id="{81D60167-4931-47E6-BA6A-407CBD079E47}" type="slidenum">
              <a:rPr spc="-9" dirty="0">
                <a:solidFill>
                  <a:prstClr val="black"/>
                </a:solidFill>
              </a:rPr>
              <a:pPr marL="22791"/>
              <a:t>12</a:t>
            </a:fld>
            <a:endParaRPr spc="-9" dirty="0">
              <a:solidFill>
                <a:prstClr val="black"/>
              </a:solidFill>
            </a:endParaRPr>
          </a:p>
        </p:txBody>
      </p:sp>
      <p:sp>
        <p:nvSpPr>
          <p:cNvPr id="2" name="object 2"/>
          <p:cNvSpPr txBox="1"/>
          <p:nvPr/>
        </p:nvSpPr>
        <p:spPr>
          <a:xfrm>
            <a:off x="1041399" y="569476"/>
            <a:ext cx="7217641" cy="884858"/>
          </a:xfrm>
          <a:prstGeom prst="rect">
            <a:avLst/>
          </a:prstGeom>
        </p:spPr>
        <p:txBody>
          <a:bodyPr vert="horz" wrap="square" lIns="0" tIns="0" rIns="0" bIns="0" rtlCol="0">
            <a:spAutoFit/>
          </a:bodyPr>
          <a:lstStyle/>
          <a:p>
            <a:pPr marL="11396" defTabSz="820487">
              <a:lnSpc>
                <a:spcPts val="3868"/>
              </a:lnSpc>
            </a:pPr>
            <a:r>
              <a:rPr sz="3200" b="1" spc="-4" dirty="0">
                <a:solidFill>
                  <a:srgbClr val="CC3300"/>
                </a:solidFill>
                <a:latin typeface="Verdana"/>
                <a:cs typeface="Verdana"/>
              </a:rPr>
              <a:t>SLAM</a:t>
            </a:r>
            <a:r>
              <a:rPr sz="3200" b="1" dirty="0">
                <a:solidFill>
                  <a:srgbClr val="CC3300"/>
                </a:solidFill>
                <a:latin typeface="Verdana"/>
                <a:cs typeface="Verdana"/>
              </a:rPr>
              <a:t>:</a:t>
            </a:r>
            <a:endParaRPr sz="3200">
              <a:solidFill>
                <a:prstClr val="black"/>
              </a:solidFill>
              <a:latin typeface="Verdana"/>
              <a:cs typeface="Verdana"/>
            </a:endParaRPr>
          </a:p>
          <a:p>
            <a:pPr marL="11396" defTabSz="820487">
              <a:lnSpc>
                <a:spcPts val="3005"/>
              </a:lnSpc>
            </a:pPr>
            <a:r>
              <a:rPr sz="2500" b="1" dirty="0">
                <a:solidFill>
                  <a:srgbClr val="CC3300"/>
                </a:solidFill>
                <a:latin typeface="Verdana"/>
                <a:cs typeface="Verdana"/>
              </a:rPr>
              <a:t>S</a:t>
            </a:r>
            <a:r>
              <a:rPr sz="2500" b="1" spc="-9" dirty="0">
                <a:solidFill>
                  <a:prstClr val="black"/>
                </a:solidFill>
                <a:latin typeface="Verdana"/>
                <a:cs typeface="Verdana"/>
              </a:rPr>
              <a:t>imu</a:t>
            </a:r>
            <a:r>
              <a:rPr sz="2500" b="1" spc="-13" dirty="0">
                <a:solidFill>
                  <a:prstClr val="black"/>
                </a:solidFill>
                <a:latin typeface="Verdana"/>
                <a:cs typeface="Verdana"/>
              </a:rPr>
              <a:t>ltane</a:t>
            </a:r>
            <a:r>
              <a:rPr sz="2500" b="1" spc="-18" dirty="0">
                <a:solidFill>
                  <a:prstClr val="black"/>
                </a:solidFill>
                <a:latin typeface="Verdana"/>
                <a:cs typeface="Verdana"/>
              </a:rPr>
              <a:t>ous</a:t>
            </a:r>
            <a:r>
              <a:rPr sz="2500" b="1" spc="-4" dirty="0">
                <a:solidFill>
                  <a:prstClr val="black"/>
                </a:solidFill>
                <a:latin typeface="Verdana"/>
                <a:cs typeface="Verdana"/>
              </a:rPr>
              <a:t> </a:t>
            </a:r>
            <a:r>
              <a:rPr sz="2500" b="1" dirty="0">
                <a:solidFill>
                  <a:srgbClr val="CC3300"/>
                </a:solidFill>
                <a:latin typeface="Verdana"/>
                <a:cs typeface="Verdana"/>
              </a:rPr>
              <a:t>L</a:t>
            </a:r>
            <a:r>
              <a:rPr sz="2500" b="1" spc="-18" dirty="0">
                <a:solidFill>
                  <a:prstClr val="black"/>
                </a:solidFill>
                <a:latin typeface="Verdana"/>
                <a:cs typeface="Verdana"/>
              </a:rPr>
              <a:t>o</a:t>
            </a:r>
            <a:r>
              <a:rPr sz="2500" b="1" dirty="0">
                <a:solidFill>
                  <a:prstClr val="black"/>
                </a:solidFill>
                <a:latin typeface="Verdana"/>
                <a:cs typeface="Verdana"/>
              </a:rPr>
              <a:t>c</a:t>
            </a:r>
            <a:r>
              <a:rPr sz="2500" b="1" spc="-13" dirty="0">
                <a:solidFill>
                  <a:prstClr val="black"/>
                </a:solidFill>
                <a:latin typeface="Verdana"/>
                <a:cs typeface="Verdana"/>
              </a:rPr>
              <a:t>alizatio</a:t>
            </a:r>
            <a:r>
              <a:rPr sz="2500" b="1" dirty="0">
                <a:solidFill>
                  <a:prstClr val="black"/>
                </a:solidFill>
                <a:latin typeface="Verdana"/>
                <a:cs typeface="Verdana"/>
              </a:rPr>
              <a:t>n</a:t>
            </a:r>
            <a:r>
              <a:rPr sz="2500" b="1" spc="-4" dirty="0">
                <a:solidFill>
                  <a:prstClr val="black"/>
                </a:solidFill>
                <a:latin typeface="Verdana"/>
                <a:cs typeface="Verdana"/>
              </a:rPr>
              <a:t> </a:t>
            </a:r>
            <a:r>
              <a:rPr sz="2500" b="1" spc="-18" dirty="0">
                <a:solidFill>
                  <a:srgbClr val="CC3300"/>
                </a:solidFill>
                <a:latin typeface="Verdana"/>
                <a:cs typeface="Verdana"/>
              </a:rPr>
              <a:t>a</a:t>
            </a:r>
            <a:r>
              <a:rPr sz="2500" b="1" spc="-4" dirty="0">
                <a:solidFill>
                  <a:prstClr val="black"/>
                </a:solidFill>
                <a:latin typeface="Verdana"/>
                <a:cs typeface="Verdana"/>
              </a:rPr>
              <a:t>n</a:t>
            </a:r>
            <a:r>
              <a:rPr sz="2500" b="1" dirty="0">
                <a:solidFill>
                  <a:prstClr val="black"/>
                </a:solidFill>
                <a:latin typeface="Verdana"/>
                <a:cs typeface="Verdana"/>
              </a:rPr>
              <a:t>d </a:t>
            </a:r>
            <a:r>
              <a:rPr sz="2500" b="1" spc="-27" dirty="0">
                <a:solidFill>
                  <a:srgbClr val="CC3300"/>
                </a:solidFill>
                <a:latin typeface="Verdana"/>
                <a:cs typeface="Verdana"/>
              </a:rPr>
              <a:t>M</a:t>
            </a:r>
            <a:r>
              <a:rPr sz="2500" b="1" dirty="0">
                <a:solidFill>
                  <a:prstClr val="black"/>
                </a:solidFill>
                <a:latin typeface="Verdana"/>
                <a:cs typeface="Verdana"/>
              </a:rPr>
              <a:t>app</a:t>
            </a:r>
            <a:r>
              <a:rPr sz="2500" b="1" spc="-9" dirty="0">
                <a:solidFill>
                  <a:prstClr val="black"/>
                </a:solidFill>
                <a:latin typeface="Verdana"/>
                <a:cs typeface="Verdana"/>
              </a:rPr>
              <a:t>i</a:t>
            </a:r>
            <a:r>
              <a:rPr sz="2500" b="1" dirty="0">
                <a:solidFill>
                  <a:prstClr val="black"/>
                </a:solidFill>
                <a:latin typeface="Verdana"/>
                <a:cs typeface="Verdana"/>
              </a:rPr>
              <a:t>ng</a:t>
            </a:r>
            <a:endParaRPr sz="2500">
              <a:solidFill>
                <a:prstClr val="black"/>
              </a:solidFill>
              <a:latin typeface="Verdana"/>
              <a:cs typeface="Verdana"/>
            </a:endParaRPr>
          </a:p>
        </p:txBody>
      </p:sp>
      <p:sp>
        <p:nvSpPr>
          <p:cNvPr id="3" name="object 3"/>
          <p:cNvSpPr txBox="1"/>
          <p:nvPr/>
        </p:nvSpPr>
        <p:spPr>
          <a:xfrm>
            <a:off x="1041399" y="1847111"/>
            <a:ext cx="2443018" cy="1061829"/>
          </a:xfrm>
          <a:prstGeom prst="rect">
            <a:avLst/>
          </a:prstGeom>
        </p:spPr>
        <p:txBody>
          <a:bodyPr vert="horz" wrap="square" lIns="0" tIns="0" rIns="0" bIns="0" rtlCol="0">
            <a:spAutoFit/>
          </a:bodyPr>
          <a:lstStyle/>
          <a:p>
            <a:pPr marL="319078" indent="-307682" defTabSz="820487">
              <a:buClr>
                <a:srgbClr val="0033CC"/>
              </a:buClr>
              <a:buSzPct val="118750"/>
              <a:buFont typeface="Verdana"/>
              <a:buChar char="•"/>
              <a:tabLst>
                <a:tab pos="319078" algn="l"/>
                <a:tab pos="1087715" algn="l"/>
              </a:tabLst>
            </a:pPr>
            <a:r>
              <a:rPr sz="2900" spc="-18" dirty="0">
                <a:solidFill>
                  <a:prstClr val="black"/>
                </a:solidFill>
                <a:latin typeface="Verdana"/>
                <a:cs typeface="Verdana"/>
              </a:rPr>
              <a:t>Ful</a:t>
            </a:r>
            <a:r>
              <a:rPr sz="2900" dirty="0">
                <a:solidFill>
                  <a:prstClr val="black"/>
                </a:solidFill>
                <a:latin typeface="Verdana"/>
                <a:cs typeface="Verdana"/>
              </a:rPr>
              <a:t>l	</a:t>
            </a:r>
            <a:r>
              <a:rPr sz="2900" spc="-22" dirty="0">
                <a:solidFill>
                  <a:prstClr val="black"/>
                </a:solidFill>
                <a:latin typeface="Verdana"/>
                <a:cs typeface="Verdana"/>
              </a:rPr>
              <a:t>SLAM:</a:t>
            </a:r>
            <a:endParaRPr sz="2900">
              <a:solidFill>
                <a:prstClr val="black"/>
              </a:solidFill>
              <a:latin typeface="Verdana"/>
              <a:cs typeface="Verdana"/>
            </a:endParaRPr>
          </a:p>
          <a:p>
            <a:pPr marL="351556" defTabSz="820487">
              <a:spcBef>
                <a:spcPts val="1813"/>
              </a:spcBef>
            </a:pPr>
            <a:r>
              <a:rPr sz="2500" i="1" spc="45" dirty="0">
                <a:solidFill>
                  <a:prstClr val="black"/>
                </a:solidFill>
                <a:latin typeface="Times New Roman"/>
                <a:cs typeface="Times New Roman"/>
              </a:rPr>
              <a:t>p</a:t>
            </a:r>
            <a:r>
              <a:rPr sz="2500" spc="157" dirty="0">
                <a:solidFill>
                  <a:prstClr val="black"/>
                </a:solidFill>
                <a:latin typeface="Times New Roman"/>
                <a:cs typeface="Times New Roman"/>
              </a:rPr>
              <a:t>(</a:t>
            </a:r>
            <a:r>
              <a:rPr sz="2500" i="1" spc="-175" dirty="0">
                <a:solidFill>
                  <a:prstClr val="black"/>
                </a:solidFill>
                <a:latin typeface="Times New Roman"/>
                <a:cs typeface="Times New Roman"/>
              </a:rPr>
              <a:t>x</a:t>
            </a:r>
            <a:r>
              <a:rPr sz="2200" spc="-283" baseline="-23569" dirty="0">
                <a:solidFill>
                  <a:prstClr val="black"/>
                </a:solidFill>
                <a:latin typeface="Times New Roman"/>
                <a:cs typeface="Times New Roman"/>
              </a:rPr>
              <a:t>1</a:t>
            </a:r>
            <a:r>
              <a:rPr sz="2200" spc="-127" baseline="-23569" dirty="0">
                <a:solidFill>
                  <a:prstClr val="black"/>
                </a:solidFill>
                <a:latin typeface="Times New Roman"/>
                <a:cs typeface="Times New Roman"/>
              </a:rPr>
              <a:t>:</a:t>
            </a:r>
            <a:r>
              <a:rPr sz="2200" i="1" spc="-6" baseline="-23569" dirty="0">
                <a:solidFill>
                  <a:prstClr val="black"/>
                </a:solidFill>
                <a:latin typeface="Times New Roman"/>
                <a:cs typeface="Times New Roman"/>
              </a:rPr>
              <a:t>t</a:t>
            </a:r>
            <a:r>
              <a:rPr sz="2200" i="1" spc="-67" baseline="-23569" dirty="0">
                <a:solidFill>
                  <a:prstClr val="black"/>
                </a:solidFill>
                <a:latin typeface="Times New Roman"/>
                <a:cs typeface="Times New Roman"/>
              </a:rPr>
              <a:t> </a:t>
            </a:r>
            <a:r>
              <a:rPr sz="2500" dirty="0">
                <a:solidFill>
                  <a:prstClr val="black"/>
                </a:solidFill>
                <a:latin typeface="Times New Roman"/>
                <a:cs typeface="Times New Roman"/>
              </a:rPr>
              <a:t>,</a:t>
            </a:r>
            <a:r>
              <a:rPr sz="2500" spc="-337" dirty="0">
                <a:solidFill>
                  <a:prstClr val="black"/>
                </a:solidFill>
                <a:latin typeface="Times New Roman"/>
                <a:cs typeface="Times New Roman"/>
              </a:rPr>
              <a:t> </a:t>
            </a:r>
            <a:r>
              <a:rPr sz="2500" i="1" dirty="0">
                <a:solidFill>
                  <a:prstClr val="black"/>
                </a:solidFill>
                <a:latin typeface="Times New Roman"/>
                <a:cs typeface="Times New Roman"/>
              </a:rPr>
              <a:t>m</a:t>
            </a:r>
            <a:r>
              <a:rPr sz="2500" i="1" spc="-265" dirty="0">
                <a:solidFill>
                  <a:prstClr val="black"/>
                </a:solidFill>
                <a:latin typeface="Times New Roman"/>
                <a:cs typeface="Times New Roman"/>
              </a:rPr>
              <a:t> </a:t>
            </a:r>
            <a:r>
              <a:rPr sz="2500" spc="4" dirty="0">
                <a:solidFill>
                  <a:prstClr val="black"/>
                </a:solidFill>
                <a:latin typeface="Times New Roman"/>
                <a:cs typeface="Times New Roman"/>
              </a:rPr>
              <a:t>|</a:t>
            </a:r>
            <a:r>
              <a:rPr sz="2500" spc="-54" dirty="0">
                <a:solidFill>
                  <a:prstClr val="black"/>
                </a:solidFill>
                <a:latin typeface="Times New Roman"/>
                <a:cs typeface="Times New Roman"/>
              </a:rPr>
              <a:t> </a:t>
            </a:r>
            <a:r>
              <a:rPr sz="2500" i="1" spc="-108" dirty="0">
                <a:solidFill>
                  <a:prstClr val="black"/>
                </a:solidFill>
                <a:latin typeface="Times New Roman"/>
                <a:cs typeface="Times New Roman"/>
              </a:rPr>
              <a:t>z</a:t>
            </a:r>
            <a:r>
              <a:rPr sz="2200" spc="-283" baseline="-23569" dirty="0">
                <a:solidFill>
                  <a:prstClr val="black"/>
                </a:solidFill>
                <a:latin typeface="Times New Roman"/>
                <a:cs typeface="Times New Roman"/>
              </a:rPr>
              <a:t>1</a:t>
            </a:r>
            <a:r>
              <a:rPr sz="2200" spc="-127" baseline="-23569" dirty="0">
                <a:solidFill>
                  <a:prstClr val="black"/>
                </a:solidFill>
                <a:latin typeface="Times New Roman"/>
                <a:cs typeface="Times New Roman"/>
              </a:rPr>
              <a:t>:</a:t>
            </a:r>
            <a:r>
              <a:rPr sz="2200" i="1" spc="-6" baseline="-23569" dirty="0">
                <a:solidFill>
                  <a:prstClr val="black"/>
                </a:solidFill>
                <a:latin typeface="Times New Roman"/>
                <a:cs typeface="Times New Roman"/>
              </a:rPr>
              <a:t>t</a:t>
            </a:r>
            <a:r>
              <a:rPr sz="2200" i="1" spc="-67" baseline="-23569" dirty="0">
                <a:solidFill>
                  <a:prstClr val="black"/>
                </a:solidFill>
                <a:latin typeface="Times New Roman"/>
                <a:cs typeface="Times New Roman"/>
              </a:rPr>
              <a:t> </a:t>
            </a:r>
            <a:r>
              <a:rPr sz="2500" spc="211" dirty="0">
                <a:solidFill>
                  <a:prstClr val="black"/>
                </a:solidFill>
                <a:latin typeface="Times New Roman"/>
                <a:cs typeface="Times New Roman"/>
              </a:rPr>
              <a:t>,</a:t>
            </a:r>
            <a:r>
              <a:rPr sz="2500" i="1" spc="-126" dirty="0">
                <a:solidFill>
                  <a:prstClr val="black"/>
                </a:solidFill>
                <a:latin typeface="Times New Roman"/>
                <a:cs typeface="Times New Roman"/>
              </a:rPr>
              <a:t>u</a:t>
            </a:r>
            <a:r>
              <a:rPr sz="2200" spc="-283" baseline="-23569" dirty="0">
                <a:solidFill>
                  <a:prstClr val="black"/>
                </a:solidFill>
                <a:latin typeface="Times New Roman"/>
                <a:cs typeface="Times New Roman"/>
              </a:rPr>
              <a:t>1</a:t>
            </a:r>
            <a:r>
              <a:rPr sz="2200" spc="-121" baseline="-23569" dirty="0">
                <a:solidFill>
                  <a:prstClr val="black"/>
                </a:solidFill>
                <a:latin typeface="Times New Roman"/>
                <a:cs typeface="Times New Roman"/>
              </a:rPr>
              <a:t>:</a:t>
            </a:r>
            <a:r>
              <a:rPr sz="2200" i="1" spc="-6" baseline="-23569" dirty="0">
                <a:solidFill>
                  <a:prstClr val="black"/>
                </a:solidFill>
                <a:latin typeface="Times New Roman"/>
                <a:cs typeface="Times New Roman"/>
              </a:rPr>
              <a:t>t</a:t>
            </a:r>
            <a:r>
              <a:rPr sz="2200" i="1" spc="-20" baseline="-23569" dirty="0">
                <a:solidFill>
                  <a:prstClr val="black"/>
                </a:solidFill>
                <a:latin typeface="Times New Roman"/>
                <a:cs typeface="Times New Roman"/>
              </a:rPr>
              <a:t> </a:t>
            </a:r>
            <a:r>
              <a:rPr sz="2500" dirty="0">
                <a:solidFill>
                  <a:prstClr val="black"/>
                </a:solidFill>
                <a:latin typeface="Times New Roman"/>
                <a:cs typeface="Times New Roman"/>
              </a:rPr>
              <a:t>)</a:t>
            </a:r>
            <a:endParaRPr sz="2500">
              <a:solidFill>
                <a:prstClr val="black"/>
              </a:solidFill>
              <a:latin typeface="Times New Roman"/>
              <a:cs typeface="Times New Roman"/>
            </a:endParaRPr>
          </a:p>
        </p:txBody>
      </p:sp>
      <p:sp>
        <p:nvSpPr>
          <p:cNvPr id="4" name="object 4"/>
          <p:cNvSpPr txBox="1"/>
          <p:nvPr/>
        </p:nvSpPr>
        <p:spPr>
          <a:xfrm>
            <a:off x="1041399" y="3588952"/>
            <a:ext cx="7199167" cy="1803058"/>
          </a:xfrm>
          <a:prstGeom prst="rect">
            <a:avLst/>
          </a:prstGeom>
        </p:spPr>
        <p:txBody>
          <a:bodyPr vert="horz" wrap="square" lIns="0" tIns="0" rIns="0" bIns="0" rtlCol="0">
            <a:spAutoFit/>
          </a:bodyPr>
          <a:lstStyle/>
          <a:p>
            <a:pPr marL="319078" indent="-307682" defTabSz="820487">
              <a:lnSpc>
                <a:spcPts val="3195"/>
              </a:lnSpc>
              <a:buClr>
                <a:srgbClr val="0033CC"/>
              </a:buClr>
              <a:buSzPct val="118750"/>
              <a:buFont typeface="Verdana"/>
              <a:buChar char="•"/>
              <a:tabLst>
                <a:tab pos="319078" algn="l"/>
                <a:tab pos="1613054" algn="l"/>
              </a:tabLst>
            </a:pPr>
            <a:r>
              <a:rPr sz="2900" spc="-4" dirty="0">
                <a:solidFill>
                  <a:prstClr val="black"/>
                </a:solidFill>
                <a:latin typeface="Verdana"/>
                <a:cs typeface="Verdana"/>
              </a:rPr>
              <a:t>Onlin</a:t>
            </a:r>
            <a:r>
              <a:rPr sz="2900" dirty="0">
                <a:solidFill>
                  <a:prstClr val="black"/>
                </a:solidFill>
                <a:latin typeface="Verdana"/>
                <a:cs typeface="Verdana"/>
              </a:rPr>
              <a:t>e	</a:t>
            </a:r>
            <a:r>
              <a:rPr sz="2900" spc="-27" dirty="0">
                <a:solidFill>
                  <a:prstClr val="black"/>
                </a:solidFill>
                <a:latin typeface="Verdana"/>
                <a:cs typeface="Verdana"/>
              </a:rPr>
              <a:t>S</a:t>
            </a:r>
            <a:r>
              <a:rPr sz="2900" spc="-22" dirty="0">
                <a:solidFill>
                  <a:prstClr val="black"/>
                </a:solidFill>
                <a:latin typeface="Verdana"/>
                <a:cs typeface="Verdana"/>
              </a:rPr>
              <a:t>L</a:t>
            </a:r>
            <a:r>
              <a:rPr sz="2900" spc="-27" dirty="0">
                <a:solidFill>
                  <a:prstClr val="black"/>
                </a:solidFill>
                <a:latin typeface="Verdana"/>
                <a:cs typeface="Verdana"/>
              </a:rPr>
              <a:t>A</a:t>
            </a:r>
            <a:r>
              <a:rPr sz="2900" spc="-22" dirty="0">
                <a:solidFill>
                  <a:prstClr val="black"/>
                </a:solidFill>
                <a:latin typeface="Verdana"/>
                <a:cs typeface="Verdana"/>
              </a:rPr>
              <a:t>M:</a:t>
            </a:r>
            <a:endParaRPr sz="2900">
              <a:solidFill>
                <a:prstClr val="black"/>
              </a:solidFill>
              <a:latin typeface="Verdana"/>
              <a:cs typeface="Verdana"/>
            </a:endParaRPr>
          </a:p>
          <a:p>
            <a:pPr marL="319078" indent="75211" defTabSz="820487">
              <a:lnSpc>
                <a:spcPts val="4272"/>
              </a:lnSpc>
            </a:pPr>
            <a:r>
              <a:rPr sz="2500" i="1" spc="22" dirty="0">
                <a:solidFill>
                  <a:prstClr val="black"/>
                </a:solidFill>
                <a:latin typeface="Times New Roman"/>
                <a:cs typeface="Times New Roman"/>
              </a:rPr>
              <a:t>p</a:t>
            </a:r>
            <a:r>
              <a:rPr sz="2500" spc="135" dirty="0">
                <a:solidFill>
                  <a:prstClr val="black"/>
                </a:solidFill>
                <a:latin typeface="Times New Roman"/>
                <a:cs typeface="Times New Roman"/>
              </a:rPr>
              <a:t>(</a:t>
            </a:r>
            <a:r>
              <a:rPr sz="2500" i="1" spc="-81" dirty="0">
                <a:solidFill>
                  <a:prstClr val="black"/>
                </a:solidFill>
                <a:latin typeface="Times New Roman"/>
                <a:cs typeface="Times New Roman"/>
              </a:rPr>
              <a:t>x</a:t>
            </a:r>
            <a:r>
              <a:rPr sz="2200" i="1" baseline="-23569" dirty="0">
                <a:solidFill>
                  <a:prstClr val="black"/>
                </a:solidFill>
                <a:latin typeface="Times New Roman"/>
                <a:cs typeface="Times New Roman"/>
              </a:rPr>
              <a:t>t</a:t>
            </a:r>
            <a:r>
              <a:rPr sz="2200" i="1" spc="-108" baseline="-23569" dirty="0">
                <a:solidFill>
                  <a:prstClr val="black"/>
                </a:solidFill>
                <a:latin typeface="Times New Roman"/>
                <a:cs typeface="Times New Roman"/>
              </a:rPr>
              <a:t> </a:t>
            </a:r>
            <a:r>
              <a:rPr sz="2500" spc="9" dirty="0">
                <a:solidFill>
                  <a:prstClr val="black"/>
                </a:solidFill>
                <a:latin typeface="Times New Roman"/>
                <a:cs typeface="Times New Roman"/>
              </a:rPr>
              <a:t>,</a:t>
            </a:r>
            <a:r>
              <a:rPr sz="2500" spc="-367" dirty="0">
                <a:solidFill>
                  <a:prstClr val="black"/>
                </a:solidFill>
                <a:latin typeface="Times New Roman"/>
                <a:cs typeface="Times New Roman"/>
              </a:rPr>
              <a:t> </a:t>
            </a:r>
            <a:r>
              <a:rPr sz="2500" i="1" spc="36" dirty="0">
                <a:solidFill>
                  <a:prstClr val="black"/>
                </a:solidFill>
                <a:latin typeface="Times New Roman"/>
                <a:cs typeface="Times New Roman"/>
              </a:rPr>
              <a:t>m</a:t>
            </a:r>
            <a:r>
              <a:rPr sz="2500" i="1" spc="-332" dirty="0">
                <a:solidFill>
                  <a:prstClr val="black"/>
                </a:solidFill>
                <a:latin typeface="Times New Roman"/>
                <a:cs typeface="Times New Roman"/>
              </a:rPr>
              <a:t> </a:t>
            </a:r>
            <a:r>
              <a:rPr sz="2500" spc="9" dirty="0">
                <a:solidFill>
                  <a:prstClr val="black"/>
                </a:solidFill>
                <a:latin typeface="Times New Roman"/>
                <a:cs typeface="Times New Roman"/>
              </a:rPr>
              <a:t>|</a:t>
            </a:r>
            <a:r>
              <a:rPr sz="2500" spc="-85" dirty="0">
                <a:solidFill>
                  <a:prstClr val="black"/>
                </a:solidFill>
                <a:latin typeface="Times New Roman"/>
                <a:cs typeface="Times New Roman"/>
              </a:rPr>
              <a:t> </a:t>
            </a:r>
            <a:r>
              <a:rPr sz="2500" i="1" spc="-126" dirty="0">
                <a:solidFill>
                  <a:prstClr val="black"/>
                </a:solidFill>
                <a:latin typeface="Times New Roman"/>
                <a:cs typeface="Times New Roman"/>
              </a:rPr>
              <a:t>z</a:t>
            </a:r>
            <a:r>
              <a:rPr sz="2200" spc="-296" baseline="-23569" dirty="0">
                <a:solidFill>
                  <a:prstClr val="black"/>
                </a:solidFill>
                <a:latin typeface="Times New Roman"/>
                <a:cs typeface="Times New Roman"/>
              </a:rPr>
              <a:t>1</a:t>
            </a:r>
            <a:r>
              <a:rPr sz="2200" spc="-141" baseline="-23569" dirty="0">
                <a:solidFill>
                  <a:prstClr val="black"/>
                </a:solidFill>
                <a:latin typeface="Times New Roman"/>
                <a:cs typeface="Times New Roman"/>
              </a:rPr>
              <a:t>:</a:t>
            </a:r>
            <a:r>
              <a:rPr sz="2200" i="1" baseline="-23569" dirty="0">
                <a:solidFill>
                  <a:prstClr val="black"/>
                </a:solidFill>
                <a:latin typeface="Times New Roman"/>
                <a:cs typeface="Times New Roman"/>
              </a:rPr>
              <a:t>t</a:t>
            </a:r>
            <a:r>
              <a:rPr sz="2200" i="1" spc="-101" baseline="-23569" dirty="0">
                <a:solidFill>
                  <a:prstClr val="black"/>
                </a:solidFill>
                <a:latin typeface="Times New Roman"/>
                <a:cs typeface="Times New Roman"/>
              </a:rPr>
              <a:t> </a:t>
            </a:r>
            <a:r>
              <a:rPr sz="2500" spc="193" dirty="0">
                <a:solidFill>
                  <a:prstClr val="black"/>
                </a:solidFill>
                <a:latin typeface="Times New Roman"/>
                <a:cs typeface="Times New Roman"/>
              </a:rPr>
              <a:t>,</a:t>
            </a:r>
            <a:r>
              <a:rPr sz="2500" i="1" spc="-144" dirty="0">
                <a:solidFill>
                  <a:prstClr val="black"/>
                </a:solidFill>
                <a:latin typeface="Times New Roman"/>
                <a:cs typeface="Times New Roman"/>
              </a:rPr>
              <a:t>u</a:t>
            </a:r>
            <a:r>
              <a:rPr sz="2200" spc="-302" baseline="-23569" dirty="0">
                <a:solidFill>
                  <a:prstClr val="black"/>
                </a:solidFill>
                <a:latin typeface="Times New Roman"/>
                <a:cs typeface="Times New Roman"/>
              </a:rPr>
              <a:t>1</a:t>
            </a:r>
            <a:r>
              <a:rPr sz="2200" spc="-135" baseline="-23569" dirty="0">
                <a:solidFill>
                  <a:prstClr val="black"/>
                </a:solidFill>
                <a:latin typeface="Times New Roman"/>
                <a:cs typeface="Times New Roman"/>
              </a:rPr>
              <a:t>:</a:t>
            </a:r>
            <a:r>
              <a:rPr sz="2200" i="1" baseline="-23569" dirty="0">
                <a:solidFill>
                  <a:prstClr val="black"/>
                </a:solidFill>
                <a:latin typeface="Times New Roman"/>
                <a:cs typeface="Times New Roman"/>
              </a:rPr>
              <a:t>t</a:t>
            </a:r>
            <a:r>
              <a:rPr sz="2200" i="1" spc="-47" baseline="-23569" dirty="0">
                <a:solidFill>
                  <a:prstClr val="black"/>
                </a:solidFill>
                <a:latin typeface="Times New Roman"/>
                <a:cs typeface="Times New Roman"/>
              </a:rPr>
              <a:t> </a:t>
            </a:r>
            <a:r>
              <a:rPr sz="2500" spc="13" dirty="0">
                <a:solidFill>
                  <a:prstClr val="black"/>
                </a:solidFill>
                <a:latin typeface="Times New Roman"/>
                <a:cs typeface="Times New Roman"/>
              </a:rPr>
              <a:t>)</a:t>
            </a:r>
            <a:r>
              <a:rPr sz="2500" spc="-126" dirty="0">
                <a:solidFill>
                  <a:prstClr val="black"/>
                </a:solidFill>
                <a:latin typeface="Times New Roman"/>
                <a:cs typeface="Times New Roman"/>
              </a:rPr>
              <a:t> </a:t>
            </a:r>
            <a:r>
              <a:rPr sz="2500" spc="27" dirty="0">
                <a:solidFill>
                  <a:prstClr val="black"/>
                </a:solidFill>
                <a:latin typeface="Symbol"/>
                <a:cs typeface="Symbol"/>
              </a:rPr>
              <a:t></a:t>
            </a:r>
            <a:r>
              <a:rPr sz="2500" spc="-117" dirty="0">
                <a:solidFill>
                  <a:prstClr val="black"/>
                </a:solidFill>
                <a:latin typeface="Times New Roman"/>
                <a:cs typeface="Times New Roman"/>
              </a:rPr>
              <a:t> </a:t>
            </a:r>
            <a:r>
              <a:rPr sz="5700" spc="27" baseline="-13227" dirty="0">
                <a:solidFill>
                  <a:prstClr val="black"/>
                </a:solidFill>
                <a:latin typeface="Symbol"/>
                <a:cs typeface="Symbol"/>
              </a:rPr>
              <a:t></a:t>
            </a:r>
            <a:r>
              <a:rPr sz="5700" spc="-875" baseline="-13227" dirty="0">
                <a:solidFill>
                  <a:prstClr val="black"/>
                </a:solidFill>
                <a:latin typeface="Times New Roman"/>
                <a:cs typeface="Times New Roman"/>
              </a:rPr>
              <a:t> </a:t>
            </a:r>
            <a:r>
              <a:rPr sz="5700" spc="168" baseline="-13227" dirty="0">
                <a:solidFill>
                  <a:prstClr val="black"/>
                </a:solidFill>
                <a:latin typeface="Symbol"/>
                <a:cs typeface="Symbol"/>
              </a:rPr>
              <a:t></a:t>
            </a:r>
            <a:r>
              <a:rPr sz="2500" spc="862" dirty="0">
                <a:solidFill>
                  <a:prstClr val="black"/>
                </a:solidFill>
                <a:cs typeface="Calibri"/>
              </a:rPr>
              <a:t>…</a:t>
            </a:r>
            <a:r>
              <a:rPr sz="5700" spc="27" baseline="-13227" dirty="0">
                <a:solidFill>
                  <a:prstClr val="black"/>
                </a:solidFill>
                <a:latin typeface="Symbol"/>
                <a:cs typeface="Symbol"/>
              </a:rPr>
              <a:t></a:t>
            </a:r>
            <a:r>
              <a:rPr sz="5700" spc="-477" baseline="-13227" dirty="0">
                <a:solidFill>
                  <a:prstClr val="black"/>
                </a:solidFill>
                <a:latin typeface="Times New Roman"/>
                <a:cs typeface="Times New Roman"/>
              </a:rPr>
              <a:t> </a:t>
            </a:r>
            <a:r>
              <a:rPr sz="2500" i="1" spc="22" dirty="0">
                <a:solidFill>
                  <a:prstClr val="black"/>
                </a:solidFill>
                <a:latin typeface="Times New Roman"/>
                <a:cs typeface="Times New Roman"/>
              </a:rPr>
              <a:t>p</a:t>
            </a:r>
            <a:r>
              <a:rPr sz="2500" spc="135" dirty="0">
                <a:solidFill>
                  <a:prstClr val="black"/>
                </a:solidFill>
                <a:latin typeface="Times New Roman"/>
                <a:cs typeface="Times New Roman"/>
              </a:rPr>
              <a:t>(</a:t>
            </a:r>
            <a:r>
              <a:rPr sz="2500" i="1" spc="-193" dirty="0">
                <a:solidFill>
                  <a:prstClr val="black"/>
                </a:solidFill>
                <a:latin typeface="Times New Roman"/>
                <a:cs typeface="Times New Roman"/>
              </a:rPr>
              <a:t>x</a:t>
            </a:r>
            <a:r>
              <a:rPr sz="2200" spc="-302" baseline="-23569" dirty="0">
                <a:solidFill>
                  <a:prstClr val="black"/>
                </a:solidFill>
                <a:latin typeface="Times New Roman"/>
                <a:cs typeface="Times New Roman"/>
              </a:rPr>
              <a:t>1</a:t>
            </a:r>
            <a:r>
              <a:rPr sz="2200" spc="-135" baseline="-23569" dirty="0">
                <a:solidFill>
                  <a:prstClr val="black"/>
                </a:solidFill>
                <a:latin typeface="Times New Roman"/>
                <a:cs typeface="Times New Roman"/>
              </a:rPr>
              <a:t>:</a:t>
            </a:r>
            <a:r>
              <a:rPr sz="2200" i="1" baseline="-23569" dirty="0">
                <a:solidFill>
                  <a:prstClr val="black"/>
                </a:solidFill>
                <a:latin typeface="Times New Roman"/>
                <a:cs typeface="Times New Roman"/>
              </a:rPr>
              <a:t>t</a:t>
            </a:r>
            <a:r>
              <a:rPr sz="2200" i="1" spc="-108" baseline="-23569" dirty="0">
                <a:solidFill>
                  <a:prstClr val="black"/>
                </a:solidFill>
                <a:latin typeface="Times New Roman"/>
                <a:cs typeface="Times New Roman"/>
              </a:rPr>
              <a:t> </a:t>
            </a:r>
            <a:r>
              <a:rPr sz="2500" spc="9" dirty="0">
                <a:solidFill>
                  <a:prstClr val="black"/>
                </a:solidFill>
                <a:latin typeface="Times New Roman"/>
                <a:cs typeface="Times New Roman"/>
              </a:rPr>
              <a:t>,</a:t>
            </a:r>
            <a:r>
              <a:rPr sz="2500" spc="-367" dirty="0">
                <a:solidFill>
                  <a:prstClr val="black"/>
                </a:solidFill>
                <a:latin typeface="Times New Roman"/>
                <a:cs typeface="Times New Roman"/>
              </a:rPr>
              <a:t> </a:t>
            </a:r>
            <a:r>
              <a:rPr sz="2500" i="1" spc="36" dirty="0">
                <a:solidFill>
                  <a:prstClr val="black"/>
                </a:solidFill>
                <a:latin typeface="Times New Roman"/>
                <a:cs typeface="Times New Roman"/>
              </a:rPr>
              <a:t>m</a:t>
            </a:r>
            <a:r>
              <a:rPr sz="2500" i="1" spc="-332" dirty="0">
                <a:solidFill>
                  <a:prstClr val="black"/>
                </a:solidFill>
                <a:latin typeface="Times New Roman"/>
                <a:cs typeface="Times New Roman"/>
              </a:rPr>
              <a:t> </a:t>
            </a:r>
            <a:r>
              <a:rPr sz="2500" spc="9" dirty="0">
                <a:solidFill>
                  <a:prstClr val="black"/>
                </a:solidFill>
                <a:latin typeface="Times New Roman"/>
                <a:cs typeface="Times New Roman"/>
              </a:rPr>
              <a:t>|</a:t>
            </a:r>
            <a:r>
              <a:rPr sz="2500" spc="-85" dirty="0">
                <a:solidFill>
                  <a:prstClr val="black"/>
                </a:solidFill>
                <a:latin typeface="Times New Roman"/>
                <a:cs typeface="Times New Roman"/>
              </a:rPr>
              <a:t> </a:t>
            </a:r>
            <a:r>
              <a:rPr sz="2500" i="1" spc="-126" dirty="0">
                <a:solidFill>
                  <a:prstClr val="black"/>
                </a:solidFill>
                <a:latin typeface="Times New Roman"/>
                <a:cs typeface="Times New Roman"/>
              </a:rPr>
              <a:t>z</a:t>
            </a:r>
            <a:r>
              <a:rPr sz="2200" spc="-296" baseline="-23569" dirty="0">
                <a:solidFill>
                  <a:prstClr val="black"/>
                </a:solidFill>
                <a:latin typeface="Times New Roman"/>
                <a:cs typeface="Times New Roman"/>
              </a:rPr>
              <a:t>1</a:t>
            </a:r>
            <a:r>
              <a:rPr sz="2200" spc="-141" baseline="-23569" dirty="0">
                <a:solidFill>
                  <a:prstClr val="black"/>
                </a:solidFill>
                <a:latin typeface="Times New Roman"/>
                <a:cs typeface="Times New Roman"/>
              </a:rPr>
              <a:t>:</a:t>
            </a:r>
            <a:r>
              <a:rPr sz="2200" i="1" baseline="-23569" dirty="0">
                <a:solidFill>
                  <a:prstClr val="black"/>
                </a:solidFill>
                <a:latin typeface="Times New Roman"/>
                <a:cs typeface="Times New Roman"/>
              </a:rPr>
              <a:t>t</a:t>
            </a:r>
            <a:r>
              <a:rPr sz="2200" i="1" spc="-101" baseline="-23569" dirty="0">
                <a:solidFill>
                  <a:prstClr val="black"/>
                </a:solidFill>
                <a:latin typeface="Times New Roman"/>
                <a:cs typeface="Times New Roman"/>
              </a:rPr>
              <a:t> </a:t>
            </a:r>
            <a:r>
              <a:rPr sz="2500" spc="193" dirty="0">
                <a:solidFill>
                  <a:prstClr val="black"/>
                </a:solidFill>
                <a:latin typeface="Times New Roman"/>
                <a:cs typeface="Times New Roman"/>
              </a:rPr>
              <a:t>,</a:t>
            </a:r>
            <a:r>
              <a:rPr sz="2500" i="1" spc="-144" dirty="0">
                <a:solidFill>
                  <a:prstClr val="black"/>
                </a:solidFill>
                <a:latin typeface="Times New Roman"/>
                <a:cs typeface="Times New Roman"/>
              </a:rPr>
              <a:t>u</a:t>
            </a:r>
            <a:r>
              <a:rPr sz="2200" spc="-302" baseline="-23569" dirty="0">
                <a:solidFill>
                  <a:prstClr val="black"/>
                </a:solidFill>
                <a:latin typeface="Times New Roman"/>
                <a:cs typeface="Times New Roman"/>
              </a:rPr>
              <a:t>1</a:t>
            </a:r>
            <a:r>
              <a:rPr sz="2200" spc="-135" baseline="-23569" dirty="0">
                <a:solidFill>
                  <a:prstClr val="black"/>
                </a:solidFill>
                <a:latin typeface="Times New Roman"/>
                <a:cs typeface="Times New Roman"/>
              </a:rPr>
              <a:t>:</a:t>
            </a:r>
            <a:r>
              <a:rPr sz="2200" i="1" baseline="-23569" dirty="0">
                <a:solidFill>
                  <a:prstClr val="black"/>
                </a:solidFill>
                <a:latin typeface="Times New Roman"/>
                <a:cs typeface="Times New Roman"/>
              </a:rPr>
              <a:t>t</a:t>
            </a:r>
            <a:r>
              <a:rPr sz="2200" i="1" spc="-47" baseline="-23569" dirty="0">
                <a:solidFill>
                  <a:prstClr val="black"/>
                </a:solidFill>
                <a:latin typeface="Times New Roman"/>
                <a:cs typeface="Times New Roman"/>
              </a:rPr>
              <a:t> </a:t>
            </a:r>
            <a:r>
              <a:rPr sz="2500" spc="13" dirty="0">
                <a:solidFill>
                  <a:prstClr val="black"/>
                </a:solidFill>
                <a:latin typeface="Times New Roman"/>
                <a:cs typeface="Times New Roman"/>
              </a:rPr>
              <a:t>)</a:t>
            </a:r>
            <a:r>
              <a:rPr sz="2500" spc="-126" dirty="0">
                <a:solidFill>
                  <a:prstClr val="black"/>
                </a:solidFill>
                <a:latin typeface="Times New Roman"/>
                <a:cs typeface="Times New Roman"/>
              </a:rPr>
              <a:t> </a:t>
            </a:r>
            <a:r>
              <a:rPr sz="2500" i="1" spc="-99" dirty="0">
                <a:solidFill>
                  <a:prstClr val="black"/>
                </a:solidFill>
                <a:latin typeface="Times New Roman"/>
                <a:cs typeface="Times New Roman"/>
              </a:rPr>
              <a:t>d</a:t>
            </a:r>
            <a:r>
              <a:rPr sz="2500" i="1" spc="-153" dirty="0">
                <a:solidFill>
                  <a:prstClr val="black"/>
                </a:solidFill>
                <a:latin typeface="Times New Roman"/>
                <a:cs typeface="Times New Roman"/>
              </a:rPr>
              <a:t>x</a:t>
            </a:r>
            <a:r>
              <a:rPr sz="2200" spc="-47" baseline="-23569" dirty="0">
                <a:solidFill>
                  <a:prstClr val="black"/>
                </a:solidFill>
                <a:latin typeface="Times New Roman"/>
                <a:cs typeface="Times New Roman"/>
              </a:rPr>
              <a:t>1</a:t>
            </a:r>
            <a:r>
              <a:rPr sz="2500" i="1" spc="-99" dirty="0">
                <a:solidFill>
                  <a:prstClr val="black"/>
                </a:solidFill>
                <a:latin typeface="Times New Roman"/>
                <a:cs typeface="Times New Roman"/>
              </a:rPr>
              <a:t>d</a:t>
            </a:r>
            <a:r>
              <a:rPr sz="2500" i="1" spc="9" dirty="0">
                <a:solidFill>
                  <a:prstClr val="black"/>
                </a:solidFill>
                <a:latin typeface="Times New Roman"/>
                <a:cs typeface="Times New Roman"/>
              </a:rPr>
              <a:t>x</a:t>
            </a:r>
            <a:r>
              <a:rPr sz="2200" spc="168" baseline="-23569" dirty="0">
                <a:solidFill>
                  <a:prstClr val="black"/>
                </a:solidFill>
                <a:latin typeface="Times New Roman"/>
                <a:cs typeface="Times New Roman"/>
              </a:rPr>
              <a:t>2</a:t>
            </a:r>
            <a:r>
              <a:rPr sz="2500" spc="-54" dirty="0">
                <a:solidFill>
                  <a:prstClr val="black"/>
                </a:solidFill>
                <a:latin typeface="Times New Roman"/>
                <a:cs typeface="Times New Roman"/>
              </a:rPr>
              <a:t>.</a:t>
            </a:r>
            <a:r>
              <a:rPr sz="2500" spc="90" dirty="0">
                <a:solidFill>
                  <a:prstClr val="black"/>
                </a:solidFill>
                <a:latin typeface="Times New Roman"/>
                <a:cs typeface="Times New Roman"/>
              </a:rPr>
              <a:t>.</a:t>
            </a:r>
            <a:r>
              <a:rPr sz="2500" spc="-202" dirty="0">
                <a:solidFill>
                  <a:prstClr val="black"/>
                </a:solidFill>
                <a:latin typeface="Times New Roman"/>
                <a:cs typeface="Times New Roman"/>
              </a:rPr>
              <a:t>.</a:t>
            </a:r>
            <a:r>
              <a:rPr sz="2500" i="1" spc="-99" dirty="0">
                <a:solidFill>
                  <a:prstClr val="black"/>
                </a:solidFill>
                <a:latin typeface="Times New Roman"/>
                <a:cs typeface="Times New Roman"/>
              </a:rPr>
              <a:t>d</a:t>
            </a:r>
            <a:r>
              <a:rPr sz="2500" i="1" spc="-36" dirty="0">
                <a:solidFill>
                  <a:prstClr val="black"/>
                </a:solidFill>
                <a:latin typeface="Times New Roman"/>
                <a:cs typeface="Times New Roman"/>
              </a:rPr>
              <a:t>x</a:t>
            </a:r>
            <a:r>
              <a:rPr sz="2200" i="1" baseline="-23569" dirty="0">
                <a:solidFill>
                  <a:prstClr val="black"/>
                </a:solidFill>
                <a:latin typeface="Times New Roman"/>
                <a:cs typeface="Times New Roman"/>
              </a:rPr>
              <a:t>t</a:t>
            </a:r>
            <a:r>
              <a:rPr sz="2200" i="1" spc="-363" baseline="-23569" dirty="0">
                <a:solidFill>
                  <a:prstClr val="black"/>
                </a:solidFill>
                <a:latin typeface="Times New Roman"/>
                <a:cs typeface="Times New Roman"/>
              </a:rPr>
              <a:t> </a:t>
            </a:r>
            <a:r>
              <a:rPr sz="2200" spc="-181" baseline="-23569" dirty="0">
                <a:solidFill>
                  <a:prstClr val="black"/>
                </a:solidFill>
                <a:latin typeface="Symbol"/>
                <a:cs typeface="Symbol"/>
              </a:rPr>
              <a:t></a:t>
            </a:r>
            <a:r>
              <a:rPr sz="2200" spc="6" baseline="-23569" dirty="0">
                <a:solidFill>
                  <a:prstClr val="black"/>
                </a:solidFill>
                <a:latin typeface="Times New Roman"/>
                <a:cs typeface="Times New Roman"/>
              </a:rPr>
              <a:t>1</a:t>
            </a:r>
            <a:endParaRPr sz="2200" baseline="-23569">
              <a:solidFill>
                <a:prstClr val="black"/>
              </a:solidFill>
              <a:latin typeface="Times New Roman"/>
              <a:cs typeface="Times New Roman"/>
            </a:endParaRPr>
          </a:p>
          <a:p>
            <a:pPr marL="319078" marR="527048" defTabSz="820487">
              <a:lnSpc>
                <a:spcPct val="101200"/>
              </a:lnSpc>
              <a:spcBef>
                <a:spcPts val="534"/>
              </a:spcBef>
            </a:pPr>
            <a:r>
              <a:rPr sz="2500" spc="-13" dirty="0">
                <a:solidFill>
                  <a:prstClr val="black"/>
                </a:solidFill>
                <a:latin typeface="Verdana"/>
                <a:cs typeface="Verdana"/>
              </a:rPr>
              <a:t>In</a:t>
            </a:r>
            <a:r>
              <a:rPr sz="2500" spc="-18" dirty="0">
                <a:solidFill>
                  <a:prstClr val="black"/>
                </a:solidFill>
                <a:latin typeface="Verdana"/>
                <a:cs typeface="Verdana"/>
              </a:rPr>
              <a:t>te</a:t>
            </a:r>
            <a:r>
              <a:rPr sz="2500" spc="-22" dirty="0">
                <a:solidFill>
                  <a:prstClr val="black"/>
                </a:solidFill>
                <a:latin typeface="Verdana"/>
                <a:cs typeface="Verdana"/>
              </a:rPr>
              <a:t>g</a:t>
            </a:r>
            <a:r>
              <a:rPr sz="2500" spc="-13" dirty="0">
                <a:solidFill>
                  <a:prstClr val="black"/>
                </a:solidFill>
                <a:latin typeface="Verdana"/>
                <a:cs typeface="Verdana"/>
              </a:rPr>
              <a:t>ra</a:t>
            </a:r>
            <a:r>
              <a:rPr sz="2500" spc="-4" dirty="0">
                <a:solidFill>
                  <a:prstClr val="black"/>
                </a:solidFill>
                <a:latin typeface="Verdana"/>
                <a:cs typeface="Verdana"/>
              </a:rPr>
              <a:t>t</a:t>
            </a:r>
            <a:r>
              <a:rPr sz="2500" dirty="0">
                <a:solidFill>
                  <a:prstClr val="black"/>
                </a:solidFill>
                <a:latin typeface="Verdana"/>
                <a:cs typeface="Verdana"/>
              </a:rPr>
              <a:t>i</a:t>
            </a:r>
            <a:r>
              <a:rPr sz="2500" spc="-18" dirty="0">
                <a:solidFill>
                  <a:prstClr val="black"/>
                </a:solidFill>
                <a:latin typeface="Verdana"/>
                <a:cs typeface="Verdana"/>
              </a:rPr>
              <a:t>ons</a:t>
            </a:r>
            <a:r>
              <a:rPr sz="2500" spc="-4" dirty="0">
                <a:solidFill>
                  <a:prstClr val="black"/>
                </a:solidFill>
                <a:latin typeface="Verdana"/>
                <a:cs typeface="Verdana"/>
              </a:rPr>
              <a:t> </a:t>
            </a:r>
            <a:r>
              <a:rPr sz="2500" dirty="0">
                <a:solidFill>
                  <a:prstClr val="black"/>
                </a:solidFill>
                <a:latin typeface="Verdana"/>
                <a:cs typeface="Verdana"/>
              </a:rPr>
              <a:t>(</a:t>
            </a:r>
            <a:r>
              <a:rPr sz="2500" spc="-18" dirty="0">
                <a:solidFill>
                  <a:prstClr val="black"/>
                </a:solidFill>
                <a:latin typeface="Verdana"/>
                <a:cs typeface="Verdana"/>
              </a:rPr>
              <a:t>mar</a:t>
            </a:r>
            <a:r>
              <a:rPr sz="2500" spc="-4" dirty="0">
                <a:solidFill>
                  <a:prstClr val="black"/>
                </a:solidFill>
                <a:latin typeface="Verdana"/>
                <a:cs typeface="Verdana"/>
              </a:rPr>
              <a:t>g</a:t>
            </a:r>
            <a:r>
              <a:rPr sz="2500" dirty="0">
                <a:solidFill>
                  <a:prstClr val="black"/>
                </a:solidFill>
                <a:latin typeface="Verdana"/>
                <a:cs typeface="Verdana"/>
              </a:rPr>
              <a:t>i</a:t>
            </a:r>
            <a:r>
              <a:rPr sz="2500" spc="-18" dirty="0">
                <a:solidFill>
                  <a:prstClr val="black"/>
                </a:solidFill>
                <a:latin typeface="Verdana"/>
                <a:cs typeface="Verdana"/>
              </a:rPr>
              <a:t>na</a:t>
            </a:r>
            <a:r>
              <a:rPr sz="2500" dirty="0">
                <a:solidFill>
                  <a:prstClr val="black"/>
                </a:solidFill>
                <a:latin typeface="Verdana"/>
                <a:cs typeface="Verdana"/>
              </a:rPr>
              <a:t>liz</a:t>
            </a:r>
            <a:r>
              <a:rPr sz="2500" spc="-18" dirty="0">
                <a:solidFill>
                  <a:prstClr val="black"/>
                </a:solidFill>
                <a:latin typeface="Verdana"/>
                <a:cs typeface="Verdana"/>
              </a:rPr>
              <a:t>a</a:t>
            </a:r>
            <a:r>
              <a:rPr sz="2500" spc="-4" dirty="0">
                <a:solidFill>
                  <a:prstClr val="black"/>
                </a:solidFill>
                <a:latin typeface="Verdana"/>
                <a:cs typeface="Verdana"/>
              </a:rPr>
              <a:t>t</a:t>
            </a:r>
            <a:r>
              <a:rPr sz="2500" dirty="0">
                <a:solidFill>
                  <a:prstClr val="black"/>
                </a:solidFill>
                <a:latin typeface="Verdana"/>
                <a:cs typeface="Verdana"/>
              </a:rPr>
              <a:t>i</a:t>
            </a:r>
            <a:r>
              <a:rPr sz="2500" spc="-18" dirty="0">
                <a:solidFill>
                  <a:prstClr val="black"/>
                </a:solidFill>
                <a:latin typeface="Verdana"/>
                <a:cs typeface="Verdana"/>
              </a:rPr>
              <a:t>on</a:t>
            </a:r>
            <a:r>
              <a:rPr sz="2500" dirty="0">
                <a:solidFill>
                  <a:prstClr val="black"/>
                </a:solidFill>
                <a:latin typeface="Verdana"/>
                <a:cs typeface="Verdana"/>
              </a:rPr>
              <a:t>)</a:t>
            </a:r>
            <a:r>
              <a:rPr sz="2500" spc="-4" dirty="0">
                <a:solidFill>
                  <a:prstClr val="black"/>
                </a:solidFill>
                <a:latin typeface="Verdana"/>
                <a:cs typeface="Verdana"/>
              </a:rPr>
              <a:t> </a:t>
            </a:r>
            <a:r>
              <a:rPr sz="2500" spc="-18" dirty="0">
                <a:solidFill>
                  <a:prstClr val="black"/>
                </a:solidFill>
                <a:latin typeface="Verdana"/>
                <a:cs typeface="Verdana"/>
              </a:rPr>
              <a:t>ty</a:t>
            </a:r>
            <a:r>
              <a:rPr sz="2500" spc="-4" dirty="0">
                <a:solidFill>
                  <a:prstClr val="black"/>
                </a:solidFill>
                <a:latin typeface="Verdana"/>
                <a:cs typeface="Verdana"/>
              </a:rPr>
              <a:t>p</a:t>
            </a:r>
            <a:r>
              <a:rPr sz="2500" dirty="0">
                <a:solidFill>
                  <a:prstClr val="black"/>
                </a:solidFill>
                <a:latin typeface="Verdana"/>
                <a:cs typeface="Verdana"/>
              </a:rPr>
              <a:t>i</a:t>
            </a:r>
            <a:r>
              <a:rPr sz="2500" spc="-18" dirty="0">
                <a:solidFill>
                  <a:prstClr val="black"/>
                </a:solidFill>
                <a:latin typeface="Verdana"/>
                <a:cs typeface="Verdana"/>
              </a:rPr>
              <a:t>ca</a:t>
            </a:r>
            <a:r>
              <a:rPr sz="2500" dirty="0">
                <a:solidFill>
                  <a:prstClr val="black"/>
                </a:solidFill>
                <a:latin typeface="Verdana"/>
                <a:cs typeface="Verdana"/>
              </a:rPr>
              <a:t>ll</a:t>
            </a:r>
            <a:r>
              <a:rPr sz="2500" spc="-18" dirty="0">
                <a:solidFill>
                  <a:prstClr val="black"/>
                </a:solidFill>
                <a:latin typeface="Verdana"/>
                <a:cs typeface="Verdana"/>
              </a:rPr>
              <a:t>y</a:t>
            </a:r>
            <a:r>
              <a:rPr sz="2500" spc="-9" dirty="0">
                <a:solidFill>
                  <a:prstClr val="black"/>
                </a:solidFill>
                <a:latin typeface="Verdana"/>
                <a:cs typeface="Verdana"/>
              </a:rPr>
              <a:t> </a:t>
            </a:r>
            <a:r>
              <a:rPr sz="2500" spc="-22" dirty="0">
                <a:solidFill>
                  <a:prstClr val="black"/>
                </a:solidFill>
                <a:latin typeface="Verdana"/>
                <a:cs typeface="Verdana"/>
              </a:rPr>
              <a:t>d</a:t>
            </a:r>
            <a:r>
              <a:rPr sz="2500" spc="-18" dirty="0">
                <a:solidFill>
                  <a:prstClr val="black"/>
                </a:solidFill>
                <a:latin typeface="Verdana"/>
                <a:cs typeface="Verdana"/>
              </a:rPr>
              <a:t>one</a:t>
            </a:r>
            <a:r>
              <a:rPr sz="2500" spc="-4" dirty="0">
                <a:solidFill>
                  <a:prstClr val="black"/>
                </a:solidFill>
                <a:latin typeface="Verdana"/>
                <a:cs typeface="Verdana"/>
              </a:rPr>
              <a:t> </a:t>
            </a:r>
            <a:r>
              <a:rPr sz="2500" spc="-18" dirty="0">
                <a:solidFill>
                  <a:prstClr val="black"/>
                </a:solidFill>
                <a:latin typeface="Verdana"/>
                <a:cs typeface="Verdana"/>
              </a:rPr>
              <a:t>one</a:t>
            </a:r>
            <a:r>
              <a:rPr sz="2500" spc="-4" dirty="0">
                <a:solidFill>
                  <a:prstClr val="black"/>
                </a:solidFill>
                <a:latin typeface="Verdana"/>
                <a:cs typeface="Verdana"/>
              </a:rPr>
              <a:t> </a:t>
            </a:r>
            <a:r>
              <a:rPr sz="2500" spc="-18" dirty="0">
                <a:solidFill>
                  <a:prstClr val="black"/>
                </a:solidFill>
                <a:latin typeface="Verdana"/>
                <a:cs typeface="Verdana"/>
              </a:rPr>
              <a:t>a</a:t>
            </a:r>
            <a:r>
              <a:rPr sz="2500" dirty="0">
                <a:solidFill>
                  <a:prstClr val="black"/>
                </a:solidFill>
                <a:latin typeface="Verdana"/>
                <a:cs typeface="Verdana"/>
              </a:rPr>
              <a:t>t</a:t>
            </a:r>
            <a:r>
              <a:rPr sz="2500" spc="-4" dirty="0">
                <a:solidFill>
                  <a:prstClr val="black"/>
                </a:solidFill>
                <a:latin typeface="Verdana"/>
                <a:cs typeface="Verdana"/>
              </a:rPr>
              <a:t> </a:t>
            </a:r>
            <a:r>
              <a:rPr sz="2500" spc="-18" dirty="0">
                <a:solidFill>
                  <a:prstClr val="black"/>
                </a:solidFill>
                <a:latin typeface="Verdana"/>
                <a:cs typeface="Verdana"/>
              </a:rPr>
              <a:t>a</a:t>
            </a:r>
            <a:r>
              <a:rPr sz="2500" spc="-4" dirty="0">
                <a:solidFill>
                  <a:prstClr val="black"/>
                </a:solidFill>
                <a:latin typeface="Verdana"/>
                <a:cs typeface="Verdana"/>
              </a:rPr>
              <a:t> t</a:t>
            </a:r>
            <a:r>
              <a:rPr sz="2500" dirty="0">
                <a:solidFill>
                  <a:prstClr val="black"/>
                </a:solidFill>
                <a:latin typeface="Verdana"/>
                <a:cs typeface="Verdana"/>
              </a:rPr>
              <a:t>i</a:t>
            </a:r>
            <a:r>
              <a:rPr sz="2500" spc="-22" dirty="0">
                <a:solidFill>
                  <a:prstClr val="black"/>
                </a:solidFill>
                <a:latin typeface="Verdana"/>
                <a:cs typeface="Verdana"/>
              </a:rPr>
              <a:t>me</a:t>
            </a:r>
            <a:endParaRPr sz="2500">
              <a:solidFill>
                <a:prstClr val="black"/>
              </a:solidFill>
              <a:latin typeface="Verdana"/>
              <a:cs typeface="Verdana"/>
            </a:endParaRPr>
          </a:p>
        </p:txBody>
      </p:sp>
      <p:sp>
        <p:nvSpPr>
          <p:cNvPr id="5" name="object 5"/>
          <p:cNvSpPr txBox="1"/>
          <p:nvPr/>
        </p:nvSpPr>
        <p:spPr>
          <a:xfrm>
            <a:off x="1541320" y="5684184"/>
            <a:ext cx="5613977" cy="338554"/>
          </a:xfrm>
          <a:prstGeom prst="rect">
            <a:avLst/>
          </a:prstGeom>
          <a:solidFill>
            <a:srgbClr val="FFFB00"/>
          </a:solidFill>
          <a:ln w="12699">
            <a:solidFill>
              <a:srgbClr val="D84800"/>
            </a:solidFill>
          </a:ln>
        </p:spPr>
        <p:txBody>
          <a:bodyPr vert="horz" wrap="square" lIns="0" tIns="0" rIns="0" bIns="0" rtlCol="0">
            <a:spAutoFit/>
          </a:bodyPr>
          <a:lstStyle/>
          <a:p>
            <a:pPr marL="76351" defTabSz="820487"/>
            <a:r>
              <a:rPr sz="2200" dirty="0">
                <a:solidFill>
                  <a:srgbClr val="CC3300"/>
                </a:solidFill>
                <a:latin typeface="Verdana"/>
                <a:cs typeface="Verdana"/>
              </a:rPr>
              <a:t>Est</a:t>
            </a:r>
            <a:r>
              <a:rPr sz="2200" spc="-4" dirty="0">
                <a:solidFill>
                  <a:srgbClr val="CC3300"/>
                </a:solidFill>
                <a:latin typeface="Verdana"/>
                <a:cs typeface="Verdana"/>
              </a:rPr>
              <a:t>i</a:t>
            </a:r>
            <a:r>
              <a:rPr sz="2200" spc="-18" dirty="0">
                <a:solidFill>
                  <a:srgbClr val="CC3300"/>
                </a:solidFill>
                <a:latin typeface="Verdana"/>
                <a:cs typeface="Verdana"/>
              </a:rPr>
              <a:t>ma</a:t>
            </a:r>
            <a:r>
              <a:rPr sz="2200" spc="-13" dirty="0">
                <a:solidFill>
                  <a:srgbClr val="CC3300"/>
                </a:solidFill>
                <a:latin typeface="Verdana"/>
                <a:cs typeface="Verdana"/>
              </a:rPr>
              <a:t>tes</a:t>
            </a:r>
            <a:r>
              <a:rPr sz="2200" spc="-4" dirty="0">
                <a:solidFill>
                  <a:srgbClr val="CC3300"/>
                </a:solidFill>
                <a:latin typeface="Verdana"/>
                <a:cs typeface="Verdana"/>
              </a:rPr>
              <a:t> </a:t>
            </a:r>
            <a:r>
              <a:rPr sz="2200" spc="-18" dirty="0">
                <a:solidFill>
                  <a:srgbClr val="CC3300"/>
                </a:solidFill>
                <a:latin typeface="Verdana"/>
                <a:cs typeface="Verdana"/>
              </a:rPr>
              <a:t>mo</a:t>
            </a:r>
            <a:r>
              <a:rPr sz="2200" dirty="0">
                <a:solidFill>
                  <a:srgbClr val="CC3300"/>
                </a:solidFill>
                <a:latin typeface="Verdana"/>
                <a:cs typeface="Verdana"/>
              </a:rPr>
              <a:t>st</a:t>
            </a:r>
            <a:r>
              <a:rPr sz="2200" spc="-4" dirty="0">
                <a:solidFill>
                  <a:srgbClr val="CC3300"/>
                </a:solidFill>
                <a:latin typeface="Verdana"/>
                <a:cs typeface="Verdana"/>
              </a:rPr>
              <a:t> </a:t>
            </a:r>
            <a:r>
              <a:rPr sz="2200" spc="-13" dirty="0">
                <a:solidFill>
                  <a:srgbClr val="CC3300"/>
                </a:solidFill>
                <a:latin typeface="Verdana"/>
                <a:cs typeface="Verdana"/>
              </a:rPr>
              <a:t>recen</a:t>
            </a:r>
            <a:r>
              <a:rPr sz="2200" dirty="0">
                <a:solidFill>
                  <a:srgbClr val="CC3300"/>
                </a:solidFill>
                <a:latin typeface="Verdana"/>
                <a:cs typeface="Verdana"/>
              </a:rPr>
              <a:t>t</a:t>
            </a:r>
            <a:r>
              <a:rPr sz="2200" spc="-4" dirty="0">
                <a:solidFill>
                  <a:srgbClr val="CC3300"/>
                </a:solidFill>
                <a:latin typeface="Verdana"/>
                <a:cs typeface="Verdana"/>
              </a:rPr>
              <a:t> </a:t>
            </a:r>
            <a:r>
              <a:rPr sz="2200" spc="-18" dirty="0">
                <a:solidFill>
                  <a:srgbClr val="CC3300"/>
                </a:solidFill>
                <a:latin typeface="Verdana"/>
                <a:cs typeface="Verdana"/>
              </a:rPr>
              <a:t>p</a:t>
            </a:r>
            <a:r>
              <a:rPr sz="2200" spc="-13" dirty="0">
                <a:solidFill>
                  <a:srgbClr val="CC3300"/>
                </a:solidFill>
                <a:latin typeface="Verdana"/>
                <a:cs typeface="Verdana"/>
              </a:rPr>
              <a:t>ose</a:t>
            </a:r>
            <a:r>
              <a:rPr sz="2200" spc="-4" dirty="0">
                <a:solidFill>
                  <a:srgbClr val="CC3300"/>
                </a:solidFill>
                <a:latin typeface="Verdana"/>
                <a:cs typeface="Verdana"/>
              </a:rPr>
              <a:t> </a:t>
            </a:r>
            <a:r>
              <a:rPr sz="2200" spc="-13" dirty="0">
                <a:solidFill>
                  <a:srgbClr val="CC3300"/>
                </a:solidFill>
                <a:latin typeface="Verdana"/>
                <a:cs typeface="Verdana"/>
              </a:rPr>
              <a:t>an</a:t>
            </a:r>
            <a:r>
              <a:rPr sz="2200" dirty="0">
                <a:solidFill>
                  <a:srgbClr val="CC3300"/>
                </a:solidFill>
                <a:latin typeface="Verdana"/>
                <a:cs typeface="Verdana"/>
              </a:rPr>
              <a:t>d</a:t>
            </a:r>
            <a:r>
              <a:rPr sz="2200" spc="-4" dirty="0">
                <a:solidFill>
                  <a:srgbClr val="CC3300"/>
                </a:solidFill>
                <a:latin typeface="Verdana"/>
                <a:cs typeface="Verdana"/>
              </a:rPr>
              <a:t> </a:t>
            </a:r>
            <a:r>
              <a:rPr sz="2200" spc="-18" dirty="0">
                <a:solidFill>
                  <a:srgbClr val="CC3300"/>
                </a:solidFill>
                <a:latin typeface="Verdana"/>
                <a:cs typeface="Verdana"/>
              </a:rPr>
              <a:t>map!</a:t>
            </a:r>
            <a:endParaRPr sz="2200">
              <a:solidFill>
                <a:prstClr val="black"/>
              </a:solidFill>
              <a:latin typeface="Verdana"/>
              <a:cs typeface="Verdana"/>
            </a:endParaRPr>
          </a:p>
        </p:txBody>
      </p:sp>
      <p:sp>
        <p:nvSpPr>
          <p:cNvPr id="6" name="object 6"/>
          <p:cNvSpPr txBox="1"/>
          <p:nvPr/>
        </p:nvSpPr>
        <p:spPr>
          <a:xfrm>
            <a:off x="3760932" y="1874184"/>
            <a:ext cx="4828886" cy="338554"/>
          </a:xfrm>
          <a:prstGeom prst="rect">
            <a:avLst/>
          </a:prstGeom>
          <a:solidFill>
            <a:srgbClr val="FFFB00"/>
          </a:solidFill>
          <a:ln w="12699">
            <a:solidFill>
              <a:srgbClr val="D84800"/>
            </a:solidFill>
          </a:ln>
        </p:spPr>
        <p:txBody>
          <a:bodyPr vert="horz" wrap="square" lIns="0" tIns="0" rIns="0" bIns="0" rtlCol="0">
            <a:spAutoFit/>
          </a:bodyPr>
          <a:lstStyle/>
          <a:p>
            <a:pPr marL="76351" defTabSz="820487"/>
            <a:r>
              <a:rPr sz="2200" dirty="0">
                <a:solidFill>
                  <a:srgbClr val="CC3300"/>
                </a:solidFill>
                <a:latin typeface="Verdana"/>
                <a:cs typeface="Verdana"/>
              </a:rPr>
              <a:t>Est</a:t>
            </a:r>
            <a:r>
              <a:rPr sz="2200" spc="-4" dirty="0">
                <a:solidFill>
                  <a:srgbClr val="CC3300"/>
                </a:solidFill>
                <a:latin typeface="Verdana"/>
                <a:cs typeface="Verdana"/>
              </a:rPr>
              <a:t>i</a:t>
            </a:r>
            <a:r>
              <a:rPr sz="2200" spc="-18" dirty="0">
                <a:solidFill>
                  <a:srgbClr val="CC3300"/>
                </a:solidFill>
                <a:latin typeface="Verdana"/>
                <a:cs typeface="Verdana"/>
              </a:rPr>
              <a:t>ma</a:t>
            </a:r>
            <a:r>
              <a:rPr sz="2200" spc="-13" dirty="0">
                <a:solidFill>
                  <a:srgbClr val="CC3300"/>
                </a:solidFill>
                <a:latin typeface="Verdana"/>
                <a:cs typeface="Verdana"/>
              </a:rPr>
              <a:t>tes</a:t>
            </a:r>
            <a:r>
              <a:rPr sz="2200" spc="-4" dirty="0">
                <a:solidFill>
                  <a:srgbClr val="CC3300"/>
                </a:solidFill>
                <a:latin typeface="Verdana"/>
                <a:cs typeface="Verdana"/>
              </a:rPr>
              <a:t> </a:t>
            </a:r>
            <a:r>
              <a:rPr sz="2200" spc="-13" dirty="0">
                <a:solidFill>
                  <a:srgbClr val="CC3300"/>
                </a:solidFill>
                <a:latin typeface="Verdana"/>
                <a:cs typeface="Verdana"/>
              </a:rPr>
              <a:t>en</a:t>
            </a:r>
            <a:r>
              <a:rPr sz="2200" spc="-4" dirty="0">
                <a:solidFill>
                  <a:srgbClr val="CC3300"/>
                </a:solidFill>
                <a:latin typeface="Verdana"/>
                <a:cs typeface="Verdana"/>
              </a:rPr>
              <a:t>t</a:t>
            </a:r>
            <a:r>
              <a:rPr sz="2200" dirty="0">
                <a:solidFill>
                  <a:srgbClr val="CC3300"/>
                </a:solidFill>
                <a:latin typeface="Verdana"/>
                <a:cs typeface="Verdana"/>
              </a:rPr>
              <a:t>i</a:t>
            </a:r>
            <a:r>
              <a:rPr sz="2200" spc="-13" dirty="0">
                <a:solidFill>
                  <a:srgbClr val="CC3300"/>
                </a:solidFill>
                <a:latin typeface="Verdana"/>
                <a:cs typeface="Verdana"/>
              </a:rPr>
              <a:t>re</a:t>
            </a:r>
            <a:r>
              <a:rPr sz="2200" spc="-4" dirty="0">
                <a:solidFill>
                  <a:srgbClr val="CC3300"/>
                </a:solidFill>
                <a:latin typeface="Verdana"/>
                <a:cs typeface="Verdana"/>
              </a:rPr>
              <a:t> </a:t>
            </a:r>
            <a:r>
              <a:rPr sz="2200" spc="-18" dirty="0">
                <a:solidFill>
                  <a:srgbClr val="CC3300"/>
                </a:solidFill>
                <a:latin typeface="Verdana"/>
                <a:cs typeface="Verdana"/>
              </a:rPr>
              <a:t>p</a:t>
            </a:r>
            <a:r>
              <a:rPr sz="2200" spc="-13" dirty="0">
                <a:solidFill>
                  <a:srgbClr val="CC3300"/>
                </a:solidFill>
                <a:latin typeface="Verdana"/>
                <a:cs typeface="Verdana"/>
              </a:rPr>
              <a:t>at</a:t>
            </a:r>
            <a:r>
              <a:rPr sz="2200" spc="-18" dirty="0">
                <a:solidFill>
                  <a:srgbClr val="CC3300"/>
                </a:solidFill>
                <a:latin typeface="Verdana"/>
                <a:cs typeface="Verdana"/>
              </a:rPr>
              <a:t>h</a:t>
            </a:r>
            <a:r>
              <a:rPr sz="2200" spc="-4" dirty="0">
                <a:solidFill>
                  <a:srgbClr val="CC3300"/>
                </a:solidFill>
                <a:latin typeface="Verdana"/>
                <a:cs typeface="Verdana"/>
              </a:rPr>
              <a:t> </a:t>
            </a:r>
            <a:r>
              <a:rPr sz="2200" spc="-13" dirty="0">
                <a:solidFill>
                  <a:srgbClr val="CC3300"/>
                </a:solidFill>
                <a:latin typeface="Verdana"/>
                <a:cs typeface="Verdana"/>
              </a:rPr>
              <a:t>an</a:t>
            </a:r>
            <a:r>
              <a:rPr sz="2200" dirty="0">
                <a:solidFill>
                  <a:srgbClr val="CC3300"/>
                </a:solidFill>
                <a:latin typeface="Verdana"/>
                <a:cs typeface="Verdana"/>
              </a:rPr>
              <a:t>d</a:t>
            </a:r>
            <a:r>
              <a:rPr sz="2200" spc="-4" dirty="0">
                <a:solidFill>
                  <a:srgbClr val="CC3300"/>
                </a:solidFill>
                <a:latin typeface="Verdana"/>
                <a:cs typeface="Verdana"/>
              </a:rPr>
              <a:t> </a:t>
            </a:r>
            <a:r>
              <a:rPr sz="2200" spc="-18" dirty="0">
                <a:solidFill>
                  <a:srgbClr val="CC3300"/>
                </a:solidFill>
                <a:latin typeface="Verdana"/>
                <a:cs typeface="Verdana"/>
              </a:rPr>
              <a:t>map!</a:t>
            </a:r>
            <a:endParaRPr sz="2200">
              <a:solidFill>
                <a:prstClr val="black"/>
              </a:solidFill>
              <a:latin typeface="Verdana"/>
              <a:cs typeface="Verdana"/>
            </a:endParaRPr>
          </a:p>
        </p:txBody>
      </p:sp>
    </p:spTree>
    <p:extLst>
      <p:ext uri="{BB962C8B-B14F-4D97-AF65-F5344CB8AC3E}">
        <p14:creationId xmlns:p14="http://schemas.microsoft.com/office/powerpoint/2010/main" val="1175614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 SLAM overview</a:t>
            </a:r>
            <a:endParaRPr lang="de-CH" altLang="en-US" smtClean="0"/>
          </a:p>
        </p:txBody>
      </p:sp>
      <p:sp>
        <p:nvSpPr>
          <p:cNvPr id="32771" name="Content Placeholder 2"/>
          <p:cNvSpPr>
            <a:spLocks noGrp="1"/>
          </p:cNvSpPr>
          <p:nvPr>
            <p:ph idx="1"/>
          </p:nvPr>
        </p:nvSpPr>
        <p:spPr>
          <a:xfrm>
            <a:off x="395288" y="1019175"/>
            <a:ext cx="4033837" cy="5649913"/>
          </a:xfrm>
        </p:spPr>
        <p:txBody>
          <a:bodyPr/>
          <a:lstStyle/>
          <a:p>
            <a:r>
              <a:rPr lang="de-CH" altLang="en-US" smtClean="0"/>
              <a:t>Let us assume that </a:t>
            </a:r>
            <a:r>
              <a:rPr lang="en-US" altLang="en-US" smtClean="0"/>
              <a:t>the robot uncertainty at its initial location is zero. </a:t>
            </a:r>
          </a:p>
          <a:p>
            <a:r>
              <a:rPr lang="en-US" altLang="en-US" smtClean="0"/>
              <a:t>From this position, the robot observes a feature which is mapped with an uncertainty related to the exteroceptive sensor error model</a:t>
            </a:r>
            <a:endParaRPr lang="de-CH" altLang="en-US" smtClean="0"/>
          </a:p>
        </p:txBody>
      </p:sp>
      <p:sp>
        <p:nvSpPr>
          <p:cNvPr id="4" name="Footer Placeholder 3"/>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smtClean="0">
                <a:solidFill>
                  <a:srgbClr val="FFFFFF"/>
                </a:solidFill>
              </a:rPr>
              <a:t>5</a:t>
            </a:r>
          </a:p>
          <a:p>
            <a:pPr>
              <a:defRPr/>
            </a:pPr>
            <a:fld id="{A754A6BE-CC4B-4194-8EAE-7B84EC07FC68}" type="slidenum">
              <a:rPr lang="en-US" smtClean="0">
                <a:solidFill>
                  <a:srgbClr val="FFFFFF"/>
                </a:solidFill>
              </a:rPr>
              <a:pPr>
                <a:defRPr/>
              </a:pPr>
              <a:t>13</a:t>
            </a:fld>
            <a:endParaRPr lang="en-US">
              <a:solidFill>
                <a:srgbClr val="FFFFFF"/>
              </a:solidFill>
            </a:endParaRPr>
          </a:p>
        </p:txBody>
      </p:sp>
      <p:pic>
        <p:nvPicPr>
          <p:cNvPr id="327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643063"/>
            <a:ext cx="41941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5356454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 SLAM overview</a:t>
            </a:r>
            <a:endParaRPr lang="de-CH" altLang="en-US" smtClean="0"/>
          </a:p>
        </p:txBody>
      </p:sp>
      <p:sp>
        <p:nvSpPr>
          <p:cNvPr id="33795" name="Content Placeholder 2"/>
          <p:cNvSpPr>
            <a:spLocks noGrp="1"/>
          </p:cNvSpPr>
          <p:nvPr>
            <p:ph idx="1"/>
          </p:nvPr>
        </p:nvSpPr>
        <p:spPr>
          <a:xfrm>
            <a:off x="395288" y="1019175"/>
            <a:ext cx="4033837" cy="5649913"/>
          </a:xfrm>
        </p:spPr>
        <p:txBody>
          <a:bodyPr/>
          <a:lstStyle/>
          <a:p>
            <a:r>
              <a:rPr lang="en-US" altLang="en-US" smtClean="0"/>
              <a:t>As the robot moves, its pose uncertainty increases under the effect of the errors intro</a:t>
            </a:r>
            <a:r>
              <a:rPr lang="de-CH" altLang="en-US" smtClean="0"/>
              <a:t>duced by the odometry</a:t>
            </a:r>
          </a:p>
        </p:txBody>
      </p:sp>
      <p:sp>
        <p:nvSpPr>
          <p:cNvPr id="4" name="Footer Placeholder 3"/>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smtClean="0">
                <a:solidFill>
                  <a:srgbClr val="FFFFFF"/>
                </a:solidFill>
              </a:rPr>
              <a:t>5</a:t>
            </a:r>
          </a:p>
          <a:p>
            <a:pPr>
              <a:defRPr/>
            </a:pPr>
            <a:fld id="{868A76A3-69C6-4C38-A752-B3988008CDC9}" type="slidenum">
              <a:rPr lang="en-US" smtClean="0">
                <a:solidFill>
                  <a:srgbClr val="FFFFFF"/>
                </a:solidFill>
              </a:rPr>
              <a:pPr>
                <a:defRPr/>
              </a:pPr>
              <a:t>14</a:t>
            </a:fld>
            <a:endParaRPr lang="en-US">
              <a:solidFill>
                <a:srgbClr val="FFFFFF"/>
              </a:solidFill>
            </a:endParaRPr>
          </a:p>
        </p:txBody>
      </p:sp>
      <p:pic>
        <p:nvPicPr>
          <p:cNvPr id="337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643063"/>
            <a:ext cx="41941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6751977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 SLAM overview</a:t>
            </a:r>
            <a:endParaRPr lang="de-CH" altLang="en-US" smtClean="0"/>
          </a:p>
        </p:txBody>
      </p:sp>
      <p:sp>
        <p:nvSpPr>
          <p:cNvPr id="34819" name="Content Placeholder 2"/>
          <p:cNvSpPr>
            <a:spLocks noGrp="1"/>
          </p:cNvSpPr>
          <p:nvPr>
            <p:ph idx="1"/>
          </p:nvPr>
        </p:nvSpPr>
        <p:spPr>
          <a:xfrm>
            <a:off x="395288" y="1019175"/>
            <a:ext cx="4105275" cy="5649913"/>
          </a:xfrm>
        </p:spPr>
        <p:txBody>
          <a:bodyPr/>
          <a:lstStyle/>
          <a:p>
            <a:r>
              <a:rPr lang="en-US" altLang="en-US" smtClean="0"/>
              <a:t>At this point, the robot observes two features and maps them with an uncertainty which results from the combination of the measurement error with the </a:t>
            </a:r>
            <a:r>
              <a:rPr lang="de-CH" altLang="en-US" smtClean="0"/>
              <a:t>robot pose uncertainty</a:t>
            </a:r>
          </a:p>
          <a:p>
            <a:r>
              <a:rPr lang="en-US" altLang="en-US" smtClean="0"/>
              <a:t>From this, we can notice that the map becomes correlated with the robot position estimate. Similarly, if the robot updates its position based on an observation of an imprecisely known feature in the map, the resulting position estimate becomes correlated with the feature location estimate.</a:t>
            </a:r>
            <a:endParaRPr lang="de-CH" altLang="en-US" smtClean="0"/>
          </a:p>
        </p:txBody>
      </p:sp>
      <p:sp>
        <p:nvSpPr>
          <p:cNvPr id="4" name="Footer Placeholder 3"/>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smtClean="0">
                <a:solidFill>
                  <a:srgbClr val="FFFFFF"/>
                </a:solidFill>
              </a:rPr>
              <a:t>5</a:t>
            </a:r>
          </a:p>
          <a:p>
            <a:pPr>
              <a:defRPr/>
            </a:pPr>
            <a:fld id="{ACCBBF51-DA9F-4A24-AFB8-88FE499811CC}" type="slidenum">
              <a:rPr lang="en-US" smtClean="0">
                <a:solidFill>
                  <a:srgbClr val="FFFFFF"/>
                </a:solidFill>
              </a:rPr>
              <a:pPr>
                <a:defRPr/>
              </a:pPr>
              <a:t>15</a:t>
            </a:fld>
            <a:endParaRPr lang="en-US">
              <a:solidFill>
                <a:srgbClr val="FFFFFF"/>
              </a:solidFill>
            </a:endParaRPr>
          </a:p>
        </p:txBody>
      </p:sp>
      <p:pic>
        <p:nvPicPr>
          <p:cNvPr id="348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643063"/>
            <a:ext cx="41941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59859138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 SLAM overview</a:t>
            </a:r>
            <a:endParaRPr lang="de-CH" altLang="en-US" smtClean="0"/>
          </a:p>
        </p:txBody>
      </p:sp>
      <p:sp>
        <p:nvSpPr>
          <p:cNvPr id="35843" name="Content Placeholder 2"/>
          <p:cNvSpPr>
            <a:spLocks noGrp="1"/>
          </p:cNvSpPr>
          <p:nvPr>
            <p:ph idx="1"/>
          </p:nvPr>
        </p:nvSpPr>
        <p:spPr>
          <a:xfrm>
            <a:off x="395288" y="1019175"/>
            <a:ext cx="4033837" cy="5649913"/>
          </a:xfrm>
        </p:spPr>
        <p:txBody>
          <a:bodyPr/>
          <a:lstStyle/>
          <a:p>
            <a:r>
              <a:rPr lang="en-US" altLang="en-US" smtClean="0"/>
              <a:t>The robot moves again and its uncertainty increases under the effect of the errors intro</a:t>
            </a:r>
            <a:r>
              <a:rPr lang="de-CH" altLang="en-US" smtClean="0"/>
              <a:t>duced by the odometry</a:t>
            </a:r>
          </a:p>
        </p:txBody>
      </p:sp>
      <p:sp>
        <p:nvSpPr>
          <p:cNvPr id="4" name="Footer Placeholder 3"/>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smtClean="0">
                <a:solidFill>
                  <a:srgbClr val="FFFFFF"/>
                </a:solidFill>
              </a:rPr>
              <a:t>5</a:t>
            </a:r>
          </a:p>
          <a:p>
            <a:pPr>
              <a:defRPr/>
            </a:pPr>
            <a:fld id="{9BD26EDB-1A30-4F0C-95A9-E8CC42C37843}" type="slidenum">
              <a:rPr lang="en-US" smtClean="0">
                <a:solidFill>
                  <a:srgbClr val="FFFFFF"/>
                </a:solidFill>
              </a:rPr>
              <a:pPr>
                <a:defRPr/>
              </a:pPr>
              <a:t>16</a:t>
            </a:fld>
            <a:endParaRPr lang="en-US">
              <a:solidFill>
                <a:srgbClr val="FFFFFF"/>
              </a:solidFill>
            </a:endParaRPr>
          </a:p>
        </p:txBody>
      </p:sp>
      <p:pic>
        <p:nvPicPr>
          <p:cNvPr id="358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643063"/>
            <a:ext cx="41941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61818224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 SLAM overview</a:t>
            </a:r>
            <a:endParaRPr lang="de-CH" altLang="en-US" smtClean="0"/>
          </a:p>
        </p:txBody>
      </p:sp>
      <p:sp>
        <p:nvSpPr>
          <p:cNvPr id="36867" name="Content Placeholder 2"/>
          <p:cNvSpPr>
            <a:spLocks noGrp="1"/>
          </p:cNvSpPr>
          <p:nvPr>
            <p:ph idx="1"/>
          </p:nvPr>
        </p:nvSpPr>
        <p:spPr>
          <a:xfrm>
            <a:off x="395288" y="1019175"/>
            <a:ext cx="4033837" cy="5649913"/>
          </a:xfrm>
        </p:spPr>
        <p:txBody>
          <a:bodyPr/>
          <a:lstStyle/>
          <a:p>
            <a:r>
              <a:rPr lang="en-US" altLang="en-US" smtClean="0"/>
              <a:t>In order to reduce its uncertainty, the robot must observe features whose location is relatively well known. These features can for instance be landmarks that the robot has already observed before. </a:t>
            </a:r>
          </a:p>
          <a:p>
            <a:r>
              <a:rPr lang="en-US" altLang="en-US" smtClean="0"/>
              <a:t>In this case, the observation is called </a:t>
            </a:r>
            <a:r>
              <a:rPr lang="en-US" altLang="en-US" i="1" smtClean="0"/>
              <a:t>loop closure detection.</a:t>
            </a:r>
          </a:p>
          <a:p>
            <a:r>
              <a:rPr lang="en-US" altLang="en-US" smtClean="0"/>
              <a:t>When a loop closure is detected, the robot pose uncertainty shrinks. </a:t>
            </a:r>
          </a:p>
          <a:p>
            <a:r>
              <a:rPr lang="en-US" altLang="en-US" smtClean="0"/>
              <a:t>At the same time, the map is updated and the uncertainty of other observed features and all previous robot poses also reduce</a:t>
            </a:r>
            <a:endParaRPr lang="de-CH" altLang="en-US" smtClean="0"/>
          </a:p>
        </p:txBody>
      </p:sp>
      <p:sp>
        <p:nvSpPr>
          <p:cNvPr id="4" name="Footer Placeholder 3"/>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smtClean="0">
                <a:solidFill>
                  <a:srgbClr val="FFFFFF"/>
                </a:solidFill>
              </a:rPr>
              <a:t>5</a:t>
            </a:r>
          </a:p>
          <a:p>
            <a:pPr>
              <a:defRPr/>
            </a:pPr>
            <a:fld id="{6C93D715-4974-4240-BB55-558F47278E0E}" type="slidenum">
              <a:rPr lang="en-US" smtClean="0">
                <a:solidFill>
                  <a:srgbClr val="FFFFFF"/>
                </a:solidFill>
              </a:rPr>
              <a:pPr>
                <a:defRPr/>
              </a:pPr>
              <a:t>17</a:t>
            </a:fld>
            <a:endParaRPr lang="en-US">
              <a:solidFill>
                <a:srgbClr val="FFFFFF"/>
              </a:solidFill>
            </a:endParaRPr>
          </a:p>
        </p:txBody>
      </p:sp>
      <p:pic>
        <p:nvPicPr>
          <p:cNvPr id="3687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643063"/>
            <a:ext cx="41941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68942002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 The Three SLAM paradigms</a:t>
            </a:r>
            <a:endParaRPr lang="de-CH" altLang="en-US" smtClean="0"/>
          </a:p>
        </p:txBody>
      </p:sp>
      <p:sp>
        <p:nvSpPr>
          <p:cNvPr id="37891" name="Content Placeholder 2"/>
          <p:cNvSpPr>
            <a:spLocks noGrp="1"/>
          </p:cNvSpPr>
          <p:nvPr>
            <p:ph idx="1"/>
          </p:nvPr>
        </p:nvSpPr>
        <p:spPr/>
        <p:txBody>
          <a:bodyPr/>
          <a:lstStyle/>
          <a:p>
            <a:r>
              <a:rPr lang="en-US" altLang="en-US" smtClean="0"/>
              <a:t>Most of the SLAM algorithms are based on the following three different approaches:</a:t>
            </a:r>
          </a:p>
          <a:p>
            <a:pPr lvl="1"/>
            <a:r>
              <a:rPr lang="en-US" altLang="en-US" smtClean="0"/>
              <a:t>Extended Kalman Filter SLAM: (called EKF SLAM)</a:t>
            </a:r>
          </a:p>
          <a:p>
            <a:pPr lvl="1"/>
            <a:r>
              <a:rPr lang="en-US" altLang="en-US" smtClean="0"/>
              <a:t>Particle Filter SLAM: (called FAST SLAM)</a:t>
            </a:r>
          </a:p>
          <a:p>
            <a:pPr lvl="1"/>
            <a:r>
              <a:rPr lang="en-US" altLang="en-US" smtClean="0"/>
              <a:t>Graph-Based SLAM</a:t>
            </a:r>
            <a:endParaRPr lang="de-CH" altLang="en-US" smtClean="0"/>
          </a:p>
        </p:txBody>
      </p:sp>
      <p:sp>
        <p:nvSpPr>
          <p:cNvPr id="4" name="Footer Placeholder 3"/>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smtClean="0">
                <a:solidFill>
                  <a:srgbClr val="FFFFFF"/>
                </a:solidFill>
              </a:rPr>
              <a:t>5</a:t>
            </a:r>
          </a:p>
          <a:p>
            <a:pPr>
              <a:defRPr/>
            </a:pPr>
            <a:fld id="{D4123AD6-1C57-46BC-A017-3CDEE044D334}" type="slidenum">
              <a:rPr lang="en-US" smtClean="0">
                <a:solidFill>
                  <a:srgbClr val="FFFFFF"/>
                </a:solidFill>
              </a:rPr>
              <a:pPr>
                <a:defRPr/>
              </a:pPr>
              <a:t>18</a:t>
            </a:fld>
            <a:endParaRPr lang="en-US">
              <a:solidFill>
                <a:srgbClr val="FFFFFF"/>
              </a:solidFill>
            </a:endParaRPr>
          </a:p>
        </p:txBody>
      </p:sp>
    </p:spTree>
    <p:extLst>
      <p:ext uri="{BB962C8B-B14F-4D97-AF65-F5344CB8AC3E}">
        <p14:creationId xmlns:p14="http://schemas.microsoft.com/office/powerpoint/2010/main" val="155752634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1"/>
          <p:cNvSpPr>
            <a:spLocks noGrp="1"/>
          </p:cNvSpPr>
          <p:nvPr>
            <p:ph type="title"/>
          </p:nvPr>
        </p:nvSpPr>
        <p:spPr/>
        <p:txBody>
          <a:bodyPr/>
          <a:lstStyle/>
          <a:p>
            <a:r>
              <a:rPr lang="en-US" altLang="en-US" smtClean="0"/>
              <a:t> EKF SLAM: overview</a:t>
            </a:r>
            <a:endParaRPr lang="de-CH" altLang="en-US" smtClean="0"/>
          </a:p>
        </p:txBody>
      </p:sp>
      <p:sp>
        <p:nvSpPr>
          <p:cNvPr id="3" name="Content Placeholder 2"/>
          <p:cNvSpPr>
            <a:spLocks noGrp="1"/>
          </p:cNvSpPr>
          <p:nvPr>
            <p:ph idx="1"/>
          </p:nvPr>
        </p:nvSpPr>
        <p:spPr/>
        <p:txBody>
          <a:bodyPr/>
          <a:lstStyle/>
          <a:p>
            <a:pPr>
              <a:defRPr/>
            </a:pPr>
            <a:r>
              <a:rPr lang="en-US" dirty="0" smtClean="0"/>
              <a:t>The EKF SLAM proceeds exactly like the standard EKF that we have seen for robot localization, with the only difference that it uses an </a:t>
            </a:r>
            <a:r>
              <a:rPr lang="en-US" b="1" dirty="0" smtClean="0"/>
              <a:t>extended</a:t>
            </a:r>
            <a:r>
              <a:rPr lang="en-US" dirty="0" smtClean="0"/>
              <a:t> </a:t>
            </a:r>
            <a:r>
              <a:rPr lang="en-US" b="1" dirty="0" smtClean="0"/>
              <a:t>state vector </a:t>
            </a:r>
            <a:r>
              <a:rPr lang="en-US" b="1" i="1" dirty="0" smtClean="0">
                <a:latin typeface="Times" pitchFamily="18" charset="0"/>
                <a:cs typeface="Times" pitchFamily="18" charset="0"/>
              </a:rPr>
              <a:t>y</a:t>
            </a:r>
            <a:r>
              <a:rPr lang="en-US" b="1" i="1" baseline="-25000" dirty="0" smtClean="0">
                <a:latin typeface="Times" pitchFamily="18" charset="0"/>
                <a:cs typeface="Times" pitchFamily="18" charset="0"/>
              </a:rPr>
              <a:t>t</a:t>
            </a:r>
            <a:r>
              <a:rPr lang="en-US" dirty="0" smtClean="0"/>
              <a:t> which comprises both the robot pose </a:t>
            </a:r>
            <a:r>
              <a:rPr lang="en-US" b="1" i="1" dirty="0" err="1" smtClean="0">
                <a:latin typeface="Times" pitchFamily="18" charset="0"/>
                <a:cs typeface="Times" pitchFamily="18" charset="0"/>
              </a:rPr>
              <a:t>x</a:t>
            </a:r>
            <a:r>
              <a:rPr lang="en-US" b="1" i="1" baseline="-25000" dirty="0" err="1" smtClean="0">
                <a:latin typeface="Times" pitchFamily="18" charset="0"/>
                <a:cs typeface="Times" pitchFamily="18" charset="0"/>
              </a:rPr>
              <a:t>t</a:t>
            </a:r>
            <a:r>
              <a:rPr lang="en-US" b="1" i="1" baseline="-25000" dirty="0" smtClean="0">
                <a:latin typeface="Times" pitchFamily="18" charset="0"/>
                <a:cs typeface="Times" pitchFamily="18" charset="0"/>
              </a:rPr>
              <a:t> </a:t>
            </a:r>
            <a:r>
              <a:rPr lang="en-US" dirty="0" smtClean="0"/>
              <a:t>and the position of all the features </a:t>
            </a:r>
            <a:r>
              <a:rPr lang="en-US" b="1" i="1" dirty="0" smtClean="0">
                <a:latin typeface="Times" pitchFamily="18" charset="0"/>
                <a:cs typeface="Times" pitchFamily="18" charset="0"/>
              </a:rPr>
              <a:t>m</a:t>
            </a:r>
            <a:r>
              <a:rPr lang="en-US" b="1" i="1" baseline="-25000" dirty="0" smtClean="0">
                <a:latin typeface="Times" pitchFamily="18" charset="0"/>
                <a:cs typeface="Times" pitchFamily="18" charset="0"/>
              </a:rPr>
              <a:t>i</a:t>
            </a:r>
            <a:r>
              <a:rPr lang="en-US" dirty="0" smtClean="0"/>
              <a:t> in the map, </a:t>
            </a:r>
            <a:r>
              <a:rPr lang="de-CH" dirty="0" err="1" smtClean="0"/>
              <a:t>that</a:t>
            </a:r>
            <a:r>
              <a:rPr lang="de-CH" dirty="0" smtClean="0"/>
              <a:t> </a:t>
            </a:r>
            <a:r>
              <a:rPr lang="de-CH" dirty="0" err="1" smtClean="0"/>
              <a:t>is</a:t>
            </a:r>
            <a:r>
              <a:rPr lang="de-CH" dirty="0" smtClean="0"/>
              <a:t>:</a:t>
            </a:r>
          </a:p>
          <a:p>
            <a:pPr>
              <a:defRPr/>
            </a:pPr>
            <a:endParaRPr lang="en-US" dirty="0" smtClean="0"/>
          </a:p>
          <a:p>
            <a:pPr>
              <a:defRPr/>
            </a:pPr>
            <a:endParaRPr lang="en-US" dirty="0" smtClean="0"/>
          </a:p>
          <a:p>
            <a:pPr>
              <a:defRPr/>
            </a:pPr>
            <a:endParaRPr lang="en-US" dirty="0" smtClean="0"/>
          </a:p>
          <a:p>
            <a:pPr>
              <a:defRPr/>
            </a:pPr>
            <a:r>
              <a:rPr lang="en-US" dirty="0" smtClean="0"/>
              <a:t>If we sense 2D line-landmarks, the size of </a:t>
            </a:r>
            <a:r>
              <a:rPr lang="en-US" b="1" i="1" dirty="0" smtClean="0">
                <a:latin typeface="Times" pitchFamily="18" charset="0"/>
                <a:cs typeface="Times" pitchFamily="18" charset="0"/>
              </a:rPr>
              <a:t>y</a:t>
            </a:r>
            <a:r>
              <a:rPr lang="en-US" b="1" i="1" baseline="-25000" dirty="0" smtClean="0">
                <a:latin typeface="Times" pitchFamily="18" charset="0"/>
                <a:cs typeface="Times" pitchFamily="18" charset="0"/>
              </a:rPr>
              <a:t>t</a:t>
            </a:r>
            <a:r>
              <a:rPr lang="en-US" dirty="0" smtClean="0"/>
              <a:t> would be </a:t>
            </a:r>
            <a:r>
              <a:rPr lang="en-US" i="1" dirty="0" smtClean="0">
                <a:latin typeface="Times" pitchFamily="18" charset="0"/>
                <a:cs typeface="Times" pitchFamily="18" charset="0"/>
              </a:rPr>
              <a:t>3+2n</a:t>
            </a:r>
            <a:r>
              <a:rPr lang="en-US" dirty="0" smtClean="0">
                <a:latin typeface="+mj-lt"/>
                <a:cs typeface="Times" pitchFamily="18" charset="0"/>
              </a:rPr>
              <a:t>, since </a:t>
            </a:r>
            <a:r>
              <a:rPr lang="en-US" dirty="0" smtClean="0">
                <a:latin typeface="+mj-lt"/>
              </a:rPr>
              <a:t>we need three variables to represent the robot pose and </a:t>
            </a:r>
            <a:r>
              <a:rPr lang="en-US" i="1" dirty="0" smtClean="0">
                <a:latin typeface="Times" pitchFamily="18" charset="0"/>
                <a:cs typeface="Times" pitchFamily="18" charset="0"/>
              </a:rPr>
              <a:t>2n</a:t>
            </a:r>
            <a:r>
              <a:rPr lang="en-US" dirty="0" smtClean="0">
                <a:latin typeface="+mj-lt"/>
              </a:rPr>
              <a:t> variables for the </a:t>
            </a:r>
            <a:r>
              <a:rPr lang="en-US" i="1" dirty="0" smtClean="0">
                <a:latin typeface="Times" pitchFamily="18" charset="0"/>
                <a:cs typeface="Times" pitchFamily="18" charset="0"/>
              </a:rPr>
              <a:t>n</a:t>
            </a:r>
            <a:r>
              <a:rPr lang="en-US" dirty="0" smtClean="0">
                <a:latin typeface="+mj-lt"/>
              </a:rPr>
              <a:t> line-landmarks having vector components </a:t>
            </a:r>
          </a:p>
          <a:p>
            <a:pPr>
              <a:defRPr/>
            </a:pPr>
            <a:endParaRPr lang="en-US" dirty="0" smtClean="0">
              <a:latin typeface="+mj-lt"/>
            </a:endParaRPr>
          </a:p>
          <a:p>
            <a:pPr>
              <a:defRPr/>
            </a:pPr>
            <a:endParaRPr lang="en-US" dirty="0" smtClean="0">
              <a:latin typeface="+mj-lt"/>
            </a:endParaRPr>
          </a:p>
          <a:p>
            <a:pPr>
              <a:defRPr/>
            </a:pPr>
            <a:r>
              <a:rPr lang="en-US" dirty="0" smtClean="0"/>
              <a:t>As the robot moves and takes measurements, the state vector and covariance matrix are updated using the standard equations of the extended Kalman filter</a:t>
            </a:r>
            <a:endParaRPr lang="de-CH" dirty="0">
              <a:latin typeface="+mj-lt"/>
            </a:endParaRPr>
          </a:p>
        </p:txBody>
      </p:sp>
      <p:sp>
        <p:nvSpPr>
          <p:cNvPr id="4" name="Footer Placeholder 3"/>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smtClean="0">
                <a:solidFill>
                  <a:srgbClr val="FFFFFF"/>
                </a:solidFill>
              </a:rPr>
              <a:t>5</a:t>
            </a:r>
          </a:p>
          <a:p>
            <a:pPr>
              <a:defRPr/>
            </a:pPr>
            <a:fld id="{C7967D61-BFCA-4C67-AC71-5D1E6819F03C}" type="slidenum">
              <a:rPr lang="en-US" smtClean="0">
                <a:solidFill>
                  <a:srgbClr val="FFFFFF"/>
                </a:solidFill>
              </a:rPr>
              <a:pPr>
                <a:defRPr/>
              </a:pPr>
              <a:t>19</a:t>
            </a:fld>
            <a:endParaRPr lang="en-US">
              <a:solidFill>
                <a:srgbClr val="FFFFFF"/>
              </a:solidFill>
            </a:endParaRPr>
          </a:p>
        </p:txBody>
      </p:sp>
      <p:graphicFrame>
        <p:nvGraphicFramePr>
          <p:cNvPr id="1026" name="Object 2"/>
          <p:cNvGraphicFramePr>
            <a:graphicFrameLocks noChangeAspect="1"/>
          </p:cNvGraphicFramePr>
          <p:nvPr/>
        </p:nvGraphicFramePr>
        <p:xfrm>
          <a:off x="3214688" y="2584450"/>
          <a:ext cx="2147887" cy="404813"/>
        </p:xfrm>
        <a:graphic>
          <a:graphicData uri="http://schemas.openxmlformats.org/presentationml/2006/ole">
            <mc:AlternateContent xmlns:mc="http://schemas.openxmlformats.org/markup-compatibility/2006">
              <mc:Choice xmlns:v="urn:schemas-microsoft-com:vml" Requires="v">
                <p:oleObj spid="_x0000_s1038" name="Formel" r:id="rId3" imgW="1282680" imgH="241200" progId="Equation.3">
                  <p:embed/>
                </p:oleObj>
              </mc:Choice>
              <mc:Fallback>
                <p:oleObj name="Formel" r:id="rId3" imgW="128268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8" y="2584450"/>
                        <a:ext cx="2147887"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4786313" y="4046538"/>
          <a:ext cx="722312" cy="382587"/>
        </p:xfrm>
        <a:graphic>
          <a:graphicData uri="http://schemas.openxmlformats.org/presentationml/2006/ole">
            <mc:AlternateContent xmlns:mc="http://schemas.openxmlformats.org/markup-compatibility/2006">
              <mc:Choice xmlns:v="urn:schemas-microsoft-com:vml" Requires="v">
                <p:oleObj spid="_x0000_s1039" name="Formel" r:id="rId5" imgW="431640" imgH="228600" progId="Equation.3">
                  <p:embed/>
                </p:oleObj>
              </mc:Choice>
              <mc:Fallback>
                <p:oleObj name="Formel" r:id="rId5" imgW="43164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13" y="4046538"/>
                        <a:ext cx="722312"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5"/>
          <p:cNvGraphicFramePr>
            <a:graphicFrameLocks noChangeAspect="1"/>
          </p:cNvGraphicFramePr>
          <p:nvPr/>
        </p:nvGraphicFramePr>
        <p:xfrm>
          <a:off x="2857500" y="4524375"/>
          <a:ext cx="3405188" cy="404813"/>
        </p:xfrm>
        <a:graphic>
          <a:graphicData uri="http://schemas.openxmlformats.org/presentationml/2006/ole">
            <mc:AlternateContent xmlns:mc="http://schemas.openxmlformats.org/markup-compatibility/2006">
              <mc:Choice xmlns:v="urn:schemas-microsoft-com:vml" Requires="v">
                <p:oleObj spid="_x0000_s1040" name="Formel" r:id="rId7" imgW="2031840" imgH="241200" progId="Equation.3">
                  <p:embed/>
                </p:oleObj>
              </mc:Choice>
              <mc:Fallback>
                <p:oleObj name="Formel" r:id="rId7" imgW="203184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500" y="4524375"/>
                        <a:ext cx="3405188"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6553463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08380" y="1822357"/>
            <a:ext cx="6908800" cy="1438835"/>
          </a:xfrm>
          <a:custGeom>
            <a:avLst/>
            <a:gdLst/>
            <a:ahLst/>
            <a:cxnLst/>
            <a:rect l="l" t="t" r="r" b="b"/>
            <a:pathLst>
              <a:path w="7599680" h="1630679">
                <a:moveTo>
                  <a:pt x="7445209" y="0"/>
                </a:moveTo>
                <a:lnTo>
                  <a:pt x="151685" y="18"/>
                </a:lnTo>
                <a:lnTo>
                  <a:pt x="109017" y="6702"/>
                </a:lnTo>
                <a:lnTo>
                  <a:pt x="71091" y="24248"/>
                </a:lnTo>
                <a:lnTo>
                  <a:pt x="39601" y="50962"/>
                </a:lnTo>
                <a:lnTo>
                  <a:pt x="16242" y="85149"/>
                </a:lnTo>
                <a:lnTo>
                  <a:pt x="2708" y="125115"/>
                </a:lnTo>
                <a:lnTo>
                  <a:pt x="0" y="1478657"/>
                </a:lnTo>
                <a:lnTo>
                  <a:pt x="916" y="1493302"/>
                </a:lnTo>
                <a:lnTo>
                  <a:pt x="11408" y="1534577"/>
                </a:lnTo>
                <a:lnTo>
                  <a:pt x="32199" y="1570546"/>
                </a:lnTo>
                <a:lnTo>
                  <a:pt x="61592" y="1599514"/>
                </a:lnTo>
                <a:lnTo>
                  <a:pt x="97894" y="1619786"/>
                </a:lnTo>
                <a:lnTo>
                  <a:pt x="139410" y="1629668"/>
                </a:lnTo>
                <a:lnTo>
                  <a:pt x="154115" y="1630361"/>
                </a:lnTo>
                <a:lnTo>
                  <a:pt x="7447638" y="1630342"/>
                </a:lnTo>
                <a:lnTo>
                  <a:pt x="7490306" y="1623658"/>
                </a:lnTo>
                <a:lnTo>
                  <a:pt x="7528232" y="1606112"/>
                </a:lnTo>
                <a:lnTo>
                  <a:pt x="7559722" y="1579398"/>
                </a:lnTo>
                <a:lnTo>
                  <a:pt x="7583081" y="1545211"/>
                </a:lnTo>
                <a:lnTo>
                  <a:pt x="7596615" y="1505245"/>
                </a:lnTo>
                <a:lnTo>
                  <a:pt x="7599323" y="151703"/>
                </a:lnTo>
                <a:lnTo>
                  <a:pt x="7598407" y="137059"/>
                </a:lnTo>
                <a:lnTo>
                  <a:pt x="7587915" y="95783"/>
                </a:lnTo>
                <a:lnTo>
                  <a:pt x="7567124" y="59814"/>
                </a:lnTo>
                <a:lnTo>
                  <a:pt x="7537731" y="30847"/>
                </a:lnTo>
                <a:lnTo>
                  <a:pt x="7501429" y="10574"/>
                </a:lnTo>
                <a:lnTo>
                  <a:pt x="7459913" y="692"/>
                </a:lnTo>
                <a:lnTo>
                  <a:pt x="7445209"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1108363" y="1822358"/>
            <a:ext cx="6908800" cy="1438835"/>
          </a:xfrm>
          <a:custGeom>
            <a:avLst/>
            <a:gdLst/>
            <a:ahLst/>
            <a:cxnLst/>
            <a:rect l="l" t="t" r="r" b="b"/>
            <a:pathLst>
              <a:path w="7599680" h="1630679">
                <a:moveTo>
                  <a:pt x="0" y="154133"/>
                </a:moveTo>
                <a:lnTo>
                  <a:pt x="6042" y="111256"/>
                </a:lnTo>
                <a:lnTo>
                  <a:pt x="23039" y="73028"/>
                </a:lnTo>
                <a:lnTo>
                  <a:pt x="49297" y="41143"/>
                </a:lnTo>
                <a:lnTo>
                  <a:pt x="83120" y="17297"/>
                </a:lnTo>
                <a:lnTo>
                  <a:pt x="122815" y="3183"/>
                </a:lnTo>
                <a:lnTo>
                  <a:pt x="7445227" y="0"/>
                </a:lnTo>
                <a:lnTo>
                  <a:pt x="7459931" y="692"/>
                </a:lnTo>
                <a:lnTo>
                  <a:pt x="7501447" y="10574"/>
                </a:lnTo>
                <a:lnTo>
                  <a:pt x="7537749" y="30846"/>
                </a:lnTo>
                <a:lnTo>
                  <a:pt x="7567142" y="59814"/>
                </a:lnTo>
                <a:lnTo>
                  <a:pt x="7587933" y="95783"/>
                </a:lnTo>
                <a:lnTo>
                  <a:pt x="7598425" y="137058"/>
                </a:lnTo>
                <a:lnTo>
                  <a:pt x="7599361" y="1476227"/>
                </a:lnTo>
                <a:lnTo>
                  <a:pt x="7598668" y="1490931"/>
                </a:lnTo>
                <a:lnTo>
                  <a:pt x="7588786" y="1532447"/>
                </a:lnTo>
                <a:lnTo>
                  <a:pt x="7568514" y="1568749"/>
                </a:lnTo>
                <a:lnTo>
                  <a:pt x="7539546" y="1598143"/>
                </a:lnTo>
                <a:lnTo>
                  <a:pt x="7503577" y="1618933"/>
                </a:lnTo>
                <a:lnTo>
                  <a:pt x="7462302" y="1629426"/>
                </a:lnTo>
                <a:lnTo>
                  <a:pt x="154133" y="1630361"/>
                </a:lnTo>
                <a:lnTo>
                  <a:pt x="139429" y="1629668"/>
                </a:lnTo>
                <a:lnTo>
                  <a:pt x="97913" y="1619786"/>
                </a:lnTo>
                <a:lnTo>
                  <a:pt x="61611" y="1599514"/>
                </a:lnTo>
                <a:lnTo>
                  <a:pt x="32218" y="1570546"/>
                </a:lnTo>
                <a:lnTo>
                  <a:pt x="11427" y="1534577"/>
                </a:lnTo>
                <a:lnTo>
                  <a:pt x="935" y="1493302"/>
                </a:lnTo>
                <a:lnTo>
                  <a:pt x="0" y="154133"/>
                </a:lnTo>
                <a:close/>
              </a:path>
            </a:pathLst>
          </a:custGeom>
          <a:ln w="12699">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457200" y="405017"/>
            <a:ext cx="8229600" cy="882243"/>
          </a:xfrm>
          <a:prstGeom prst="rect">
            <a:avLst/>
          </a:prstGeom>
        </p:spPr>
        <p:txBody>
          <a:bodyPr vert="horz" wrap="square" lIns="0" tIns="203127" rIns="0" bIns="0" rtlCol="0">
            <a:spAutoFit/>
          </a:bodyPr>
          <a:lstStyle/>
          <a:p>
            <a:pPr marL="280333"/>
            <a:r>
              <a:rPr spc="-4" dirty="0"/>
              <a:t>T</a:t>
            </a:r>
            <a:r>
              <a:rPr dirty="0"/>
              <a:t>he SLA</a:t>
            </a:r>
            <a:r>
              <a:rPr spc="-31" dirty="0"/>
              <a:t>M</a:t>
            </a:r>
            <a:r>
              <a:rPr spc="-4" dirty="0"/>
              <a:t> </a:t>
            </a:r>
            <a:r>
              <a:rPr spc="-31" dirty="0"/>
              <a:t>P</a:t>
            </a:r>
            <a:r>
              <a:rPr spc="-22" dirty="0"/>
              <a:t>rob</a:t>
            </a:r>
            <a:r>
              <a:rPr spc="-18" dirty="0"/>
              <a:t>l</a:t>
            </a:r>
            <a:r>
              <a:rPr spc="-22" dirty="0"/>
              <a:t>e</a:t>
            </a:r>
            <a:r>
              <a:rPr dirty="0"/>
              <a:t>m</a:t>
            </a:r>
          </a:p>
        </p:txBody>
      </p:sp>
      <p:sp>
        <p:nvSpPr>
          <p:cNvPr id="7" name="object 7"/>
          <p:cNvSpPr txBox="1">
            <a:spLocks noGrp="1"/>
          </p:cNvSpPr>
          <p:nvPr>
            <p:ph type="sldNum" sz="quarter" idx="4294967295"/>
          </p:nvPr>
        </p:nvSpPr>
        <p:spPr>
          <a:xfrm>
            <a:off x="8287029" y="6141033"/>
            <a:ext cx="252268" cy="276999"/>
          </a:xfrm>
          <a:prstGeom prst="rect">
            <a:avLst/>
          </a:prstGeom>
        </p:spPr>
        <p:txBody>
          <a:bodyPr vert="horz" wrap="square" lIns="0" tIns="0" rIns="0" bIns="0" rtlCol="0">
            <a:spAutoFit/>
          </a:bodyPr>
          <a:lstStyle/>
          <a:p>
            <a:pPr marL="22791"/>
            <a:fld id="{81D60167-4931-47E6-BA6A-407CBD079E47}" type="slidenum">
              <a:rPr spc="-9" dirty="0"/>
              <a:pPr marL="22791"/>
              <a:t>2</a:t>
            </a:fld>
            <a:endParaRPr spc="-9" dirty="0"/>
          </a:p>
        </p:txBody>
      </p:sp>
      <p:sp>
        <p:nvSpPr>
          <p:cNvPr id="5" name="object 5"/>
          <p:cNvSpPr txBox="1"/>
          <p:nvPr/>
        </p:nvSpPr>
        <p:spPr>
          <a:xfrm>
            <a:off x="1354570" y="2075848"/>
            <a:ext cx="6415232" cy="1005468"/>
          </a:xfrm>
          <a:prstGeom prst="rect">
            <a:avLst/>
          </a:prstGeom>
        </p:spPr>
        <p:txBody>
          <a:bodyPr vert="horz" wrap="square" lIns="0" tIns="0" rIns="0" bIns="0" rtlCol="0">
            <a:spAutoFit/>
          </a:bodyPr>
          <a:lstStyle/>
          <a:p>
            <a:pPr marL="11396" marR="4559">
              <a:lnSpc>
                <a:spcPct val="99000"/>
              </a:lnSpc>
            </a:pPr>
            <a:r>
              <a:rPr sz="2200" b="1" spc="-4" dirty="0">
                <a:latin typeface="Verdana"/>
                <a:cs typeface="Verdana"/>
              </a:rPr>
              <a:t>SLA</a:t>
            </a:r>
            <a:r>
              <a:rPr sz="2200" b="1" dirty="0">
                <a:latin typeface="Verdana"/>
                <a:cs typeface="Verdana"/>
              </a:rPr>
              <a:t>M</a:t>
            </a:r>
            <a:r>
              <a:rPr sz="2200" b="1" spc="-4" dirty="0">
                <a:latin typeface="Verdana"/>
                <a:cs typeface="Verdana"/>
              </a:rPr>
              <a:t> </a:t>
            </a:r>
            <a:r>
              <a:rPr sz="2200" dirty="0">
                <a:latin typeface="Verdana"/>
                <a:cs typeface="Verdana"/>
              </a:rPr>
              <a:t>i</a:t>
            </a:r>
            <a:r>
              <a:rPr sz="2200" spc="-13" dirty="0">
                <a:latin typeface="Verdana"/>
                <a:cs typeface="Verdana"/>
              </a:rPr>
              <a:t>s</a:t>
            </a:r>
            <a:r>
              <a:rPr sz="2200" spc="-4" dirty="0">
                <a:latin typeface="Verdana"/>
                <a:cs typeface="Verdana"/>
              </a:rPr>
              <a:t> </a:t>
            </a:r>
            <a:r>
              <a:rPr sz="2200" spc="-13" dirty="0">
                <a:latin typeface="Verdana"/>
                <a:cs typeface="Verdana"/>
              </a:rPr>
              <a:t>the</a:t>
            </a:r>
            <a:r>
              <a:rPr sz="2200" spc="-4" dirty="0">
                <a:latin typeface="Verdana"/>
                <a:cs typeface="Verdana"/>
              </a:rPr>
              <a:t> </a:t>
            </a:r>
            <a:r>
              <a:rPr sz="2200" spc="-18" dirty="0">
                <a:latin typeface="Verdana"/>
                <a:cs typeface="Verdana"/>
              </a:rPr>
              <a:t>p</a:t>
            </a:r>
            <a:r>
              <a:rPr sz="2200" spc="-13" dirty="0">
                <a:latin typeface="Verdana"/>
                <a:cs typeface="Verdana"/>
              </a:rPr>
              <a:t>rocess</a:t>
            </a:r>
            <a:r>
              <a:rPr sz="2200" spc="-4" dirty="0">
                <a:latin typeface="Verdana"/>
                <a:cs typeface="Verdana"/>
              </a:rPr>
              <a:t> </a:t>
            </a:r>
            <a:r>
              <a:rPr sz="2200" spc="-18" dirty="0">
                <a:latin typeface="Verdana"/>
                <a:cs typeface="Verdana"/>
              </a:rPr>
              <a:t>b</a:t>
            </a:r>
            <a:r>
              <a:rPr sz="2200" spc="-13" dirty="0">
                <a:latin typeface="Verdana"/>
                <a:cs typeface="Verdana"/>
              </a:rPr>
              <a:t>y</a:t>
            </a:r>
            <a:r>
              <a:rPr sz="2200" spc="-4" dirty="0">
                <a:latin typeface="Verdana"/>
                <a:cs typeface="Verdana"/>
              </a:rPr>
              <a:t> </a:t>
            </a:r>
            <a:r>
              <a:rPr sz="2200" dirty="0">
                <a:latin typeface="Verdana"/>
                <a:cs typeface="Verdana"/>
              </a:rPr>
              <a:t>w</a:t>
            </a:r>
            <a:r>
              <a:rPr sz="2200" spc="-18" dirty="0">
                <a:latin typeface="Verdana"/>
                <a:cs typeface="Verdana"/>
              </a:rPr>
              <a:t>h</a:t>
            </a:r>
            <a:r>
              <a:rPr sz="2200" dirty="0">
                <a:latin typeface="Verdana"/>
                <a:cs typeface="Verdana"/>
              </a:rPr>
              <a:t>i</a:t>
            </a:r>
            <a:r>
              <a:rPr sz="2200" spc="-13" dirty="0">
                <a:latin typeface="Verdana"/>
                <a:cs typeface="Verdana"/>
              </a:rPr>
              <a:t>ch</a:t>
            </a:r>
            <a:r>
              <a:rPr sz="2200" spc="-4" dirty="0">
                <a:latin typeface="Verdana"/>
                <a:cs typeface="Verdana"/>
              </a:rPr>
              <a:t> </a:t>
            </a:r>
            <a:r>
              <a:rPr sz="2200" spc="-13" dirty="0">
                <a:latin typeface="Verdana"/>
                <a:cs typeface="Verdana"/>
              </a:rPr>
              <a:t>a</a:t>
            </a:r>
            <a:r>
              <a:rPr sz="2200" spc="-4" dirty="0">
                <a:latin typeface="Verdana"/>
                <a:cs typeface="Verdana"/>
              </a:rPr>
              <a:t> </a:t>
            </a:r>
            <a:r>
              <a:rPr sz="2200" spc="-13" dirty="0">
                <a:latin typeface="Verdana"/>
                <a:cs typeface="Verdana"/>
              </a:rPr>
              <a:t>ro</a:t>
            </a:r>
            <a:r>
              <a:rPr sz="2200" spc="-18" dirty="0">
                <a:latin typeface="Verdana"/>
                <a:cs typeface="Verdana"/>
              </a:rPr>
              <a:t>b</a:t>
            </a:r>
            <a:r>
              <a:rPr sz="2200" spc="-13" dirty="0">
                <a:latin typeface="Verdana"/>
                <a:cs typeface="Verdana"/>
              </a:rPr>
              <a:t>o</a:t>
            </a:r>
            <a:r>
              <a:rPr sz="2200" dirty="0">
                <a:latin typeface="Verdana"/>
                <a:cs typeface="Verdana"/>
              </a:rPr>
              <a:t>t</a:t>
            </a:r>
            <a:r>
              <a:rPr sz="2200" spc="-4" dirty="0">
                <a:latin typeface="Verdana"/>
                <a:cs typeface="Verdana"/>
              </a:rPr>
              <a:t> </a:t>
            </a:r>
            <a:r>
              <a:rPr sz="2200" b="1" spc="-4" dirty="0">
                <a:latin typeface="Verdana"/>
                <a:cs typeface="Verdana"/>
              </a:rPr>
              <a:t>builds </a:t>
            </a:r>
            <a:r>
              <a:rPr sz="2200" b="1" spc="-18" dirty="0">
                <a:latin typeface="Verdana"/>
                <a:cs typeface="Verdana"/>
              </a:rPr>
              <a:t>a</a:t>
            </a:r>
            <a:r>
              <a:rPr sz="2200" b="1" spc="-4" dirty="0">
                <a:latin typeface="Verdana"/>
                <a:cs typeface="Verdana"/>
              </a:rPr>
              <a:t> </a:t>
            </a:r>
            <a:r>
              <a:rPr sz="2200" b="1" dirty="0">
                <a:latin typeface="Verdana"/>
                <a:cs typeface="Verdana"/>
              </a:rPr>
              <a:t>map</a:t>
            </a:r>
            <a:r>
              <a:rPr sz="2200" b="1" spc="-4" dirty="0">
                <a:latin typeface="Verdana"/>
                <a:cs typeface="Verdana"/>
              </a:rPr>
              <a:t> </a:t>
            </a:r>
            <a:r>
              <a:rPr sz="2200" spc="-13" dirty="0">
                <a:latin typeface="Verdana"/>
                <a:cs typeface="Verdana"/>
              </a:rPr>
              <a:t>of</a:t>
            </a:r>
            <a:r>
              <a:rPr sz="2200" spc="-4" dirty="0">
                <a:latin typeface="Verdana"/>
                <a:cs typeface="Verdana"/>
              </a:rPr>
              <a:t> </a:t>
            </a:r>
            <a:r>
              <a:rPr sz="2200" spc="-13" dirty="0">
                <a:latin typeface="Verdana"/>
                <a:cs typeface="Verdana"/>
              </a:rPr>
              <a:t>the</a:t>
            </a:r>
            <a:r>
              <a:rPr sz="2200" spc="-4" dirty="0">
                <a:latin typeface="Verdana"/>
                <a:cs typeface="Verdana"/>
              </a:rPr>
              <a:t> </a:t>
            </a:r>
            <a:r>
              <a:rPr sz="2200" spc="-13" dirty="0">
                <a:latin typeface="Verdana"/>
                <a:cs typeface="Verdana"/>
              </a:rPr>
              <a:t>env</a:t>
            </a:r>
            <a:r>
              <a:rPr sz="2200" dirty="0">
                <a:latin typeface="Verdana"/>
                <a:cs typeface="Verdana"/>
              </a:rPr>
              <a:t>i</a:t>
            </a:r>
            <a:r>
              <a:rPr sz="2200" spc="-18" dirty="0">
                <a:latin typeface="Verdana"/>
                <a:cs typeface="Verdana"/>
              </a:rPr>
              <a:t>ronmen</a:t>
            </a:r>
            <a:r>
              <a:rPr sz="2200" dirty="0">
                <a:latin typeface="Verdana"/>
                <a:cs typeface="Verdana"/>
              </a:rPr>
              <a:t>t</a:t>
            </a:r>
            <a:r>
              <a:rPr sz="2200" spc="-4" dirty="0">
                <a:latin typeface="Verdana"/>
                <a:cs typeface="Verdana"/>
              </a:rPr>
              <a:t> </a:t>
            </a:r>
            <a:r>
              <a:rPr sz="2200" spc="-13" dirty="0">
                <a:latin typeface="Verdana"/>
                <a:cs typeface="Verdana"/>
              </a:rPr>
              <a:t>an</a:t>
            </a:r>
            <a:r>
              <a:rPr sz="2200" spc="-18" dirty="0">
                <a:latin typeface="Verdana"/>
                <a:cs typeface="Verdana"/>
              </a:rPr>
              <a:t>d</a:t>
            </a:r>
            <a:r>
              <a:rPr sz="2200" spc="-9" dirty="0">
                <a:latin typeface="Verdana"/>
                <a:cs typeface="Verdana"/>
              </a:rPr>
              <a:t>,</a:t>
            </a:r>
            <a:r>
              <a:rPr sz="2200" spc="-4" dirty="0">
                <a:latin typeface="Verdana"/>
                <a:cs typeface="Verdana"/>
              </a:rPr>
              <a:t> </a:t>
            </a:r>
            <a:r>
              <a:rPr sz="2200" spc="-13" dirty="0">
                <a:latin typeface="Verdana"/>
                <a:cs typeface="Verdana"/>
              </a:rPr>
              <a:t>a</a:t>
            </a:r>
            <a:r>
              <a:rPr sz="2200" dirty="0">
                <a:latin typeface="Verdana"/>
                <a:cs typeface="Verdana"/>
              </a:rPr>
              <a:t>t</a:t>
            </a:r>
            <a:r>
              <a:rPr sz="2200" spc="-4" dirty="0">
                <a:latin typeface="Verdana"/>
                <a:cs typeface="Verdana"/>
              </a:rPr>
              <a:t> </a:t>
            </a:r>
            <a:r>
              <a:rPr sz="2200" spc="-13" dirty="0">
                <a:latin typeface="Verdana"/>
                <a:cs typeface="Verdana"/>
              </a:rPr>
              <a:t>the</a:t>
            </a:r>
            <a:r>
              <a:rPr sz="2200" spc="-4" dirty="0">
                <a:latin typeface="Verdana"/>
                <a:cs typeface="Verdana"/>
              </a:rPr>
              <a:t> </a:t>
            </a:r>
            <a:r>
              <a:rPr sz="2200" spc="-18" dirty="0">
                <a:latin typeface="Verdana"/>
                <a:cs typeface="Verdana"/>
              </a:rPr>
              <a:t>same</a:t>
            </a:r>
            <a:r>
              <a:rPr sz="2200" spc="-9" dirty="0">
                <a:latin typeface="Verdana"/>
                <a:cs typeface="Verdana"/>
              </a:rPr>
              <a:t> </a:t>
            </a:r>
            <a:r>
              <a:rPr sz="2200" spc="-4" dirty="0">
                <a:latin typeface="Verdana"/>
                <a:cs typeface="Verdana"/>
              </a:rPr>
              <a:t>t</a:t>
            </a:r>
            <a:r>
              <a:rPr sz="2200" dirty="0">
                <a:latin typeface="Verdana"/>
                <a:cs typeface="Verdana"/>
              </a:rPr>
              <a:t>i</a:t>
            </a:r>
            <a:r>
              <a:rPr sz="2200" spc="-18" dirty="0">
                <a:latin typeface="Verdana"/>
                <a:cs typeface="Verdana"/>
              </a:rPr>
              <a:t>me,</a:t>
            </a:r>
            <a:r>
              <a:rPr sz="2200" spc="-4" dirty="0">
                <a:latin typeface="Verdana"/>
                <a:cs typeface="Verdana"/>
              </a:rPr>
              <a:t> </a:t>
            </a:r>
            <a:r>
              <a:rPr sz="2200" spc="-13" dirty="0">
                <a:latin typeface="Verdana"/>
                <a:cs typeface="Verdana"/>
              </a:rPr>
              <a:t>uses</a:t>
            </a:r>
            <a:r>
              <a:rPr sz="2200" spc="-4" dirty="0">
                <a:latin typeface="Verdana"/>
                <a:cs typeface="Verdana"/>
              </a:rPr>
              <a:t> </a:t>
            </a:r>
            <a:r>
              <a:rPr sz="2200" spc="-13" dirty="0">
                <a:latin typeface="Verdana"/>
                <a:cs typeface="Verdana"/>
              </a:rPr>
              <a:t>t</a:t>
            </a:r>
            <a:r>
              <a:rPr sz="2200" spc="-18" dirty="0">
                <a:latin typeface="Verdana"/>
                <a:cs typeface="Verdana"/>
              </a:rPr>
              <a:t>h</a:t>
            </a:r>
            <a:r>
              <a:rPr sz="2200" dirty="0">
                <a:latin typeface="Verdana"/>
                <a:cs typeface="Verdana"/>
              </a:rPr>
              <a:t>i</a:t>
            </a:r>
            <a:r>
              <a:rPr sz="2200" spc="-13" dirty="0">
                <a:latin typeface="Verdana"/>
                <a:cs typeface="Verdana"/>
              </a:rPr>
              <a:t>s</a:t>
            </a:r>
            <a:r>
              <a:rPr sz="2200" spc="-4" dirty="0">
                <a:latin typeface="Verdana"/>
                <a:cs typeface="Verdana"/>
              </a:rPr>
              <a:t> </a:t>
            </a:r>
            <a:r>
              <a:rPr sz="2200" spc="-18" dirty="0">
                <a:latin typeface="Verdana"/>
                <a:cs typeface="Verdana"/>
              </a:rPr>
              <a:t>ma</a:t>
            </a:r>
            <a:r>
              <a:rPr sz="2200" dirty="0">
                <a:latin typeface="Verdana"/>
                <a:cs typeface="Verdana"/>
              </a:rPr>
              <a:t>p</a:t>
            </a:r>
            <a:r>
              <a:rPr sz="2200" spc="-4" dirty="0">
                <a:latin typeface="Verdana"/>
                <a:cs typeface="Verdana"/>
              </a:rPr>
              <a:t> </a:t>
            </a:r>
            <a:r>
              <a:rPr sz="2200" spc="-13" dirty="0">
                <a:latin typeface="Verdana"/>
                <a:cs typeface="Verdana"/>
              </a:rPr>
              <a:t>to</a:t>
            </a:r>
            <a:r>
              <a:rPr sz="2200" spc="-4" dirty="0">
                <a:latin typeface="Verdana"/>
                <a:cs typeface="Verdana"/>
              </a:rPr>
              <a:t> </a:t>
            </a:r>
            <a:r>
              <a:rPr sz="2200" b="1" dirty="0">
                <a:latin typeface="Verdana"/>
                <a:cs typeface="Verdana"/>
              </a:rPr>
              <a:t>c</a:t>
            </a:r>
            <a:r>
              <a:rPr sz="2200" b="1" spc="-18" dirty="0">
                <a:latin typeface="Verdana"/>
                <a:cs typeface="Verdana"/>
              </a:rPr>
              <a:t>o</a:t>
            </a:r>
            <a:r>
              <a:rPr sz="2200" b="1" dirty="0">
                <a:latin typeface="Verdana"/>
                <a:cs typeface="Verdana"/>
              </a:rPr>
              <a:t>mpu</a:t>
            </a:r>
            <a:r>
              <a:rPr sz="2200" b="1" spc="-13" dirty="0">
                <a:latin typeface="Verdana"/>
                <a:cs typeface="Verdana"/>
              </a:rPr>
              <a:t>t</a:t>
            </a:r>
            <a:r>
              <a:rPr sz="2200" b="1" dirty="0">
                <a:latin typeface="Verdana"/>
                <a:cs typeface="Verdana"/>
              </a:rPr>
              <a:t>e</a:t>
            </a:r>
            <a:r>
              <a:rPr sz="2200" b="1" spc="-4" dirty="0">
                <a:latin typeface="Verdana"/>
                <a:cs typeface="Verdana"/>
              </a:rPr>
              <a:t> </a:t>
            </a:r>
            <a:r>
              <a:rPr sz="2200" b="1" spc="-9" dirty="0">
                <a:latin typeface="Verdana"/>
                <a:cs typeface="Verdana"/>
              </a:rPr>
              <a:t>it</a:t>
            </a:r>
            <a:r>
              <a:rPr sz="2200" b="1" dirty="0">
                <a:latin typeface="Verdana"/>
                <a:cs typeface="Verdana"/>
              </a:rPr>
              <a:t>s</a:t>
            </a:r>
            <a:r>
              <a:rPr sz="2200" b="1" spc="-4" dirty="0">
                <a:latin typeface="Verdana"/>
                <a:cs typeface="Verdana"/>
              </a:rPr>
              <a:t> </a:t>
            </a:r>
            <a:r>
              <a:rPr sz="2200" b="1" spc="-13" dirty="0">
                <a:latin typeface="Verdana"/>
                <a:cs typeface="Verdana"/>
              </a:rPr>
              <a:t>lo</a:t>
            </a:r>
            <a:r>
              <a:rPr sz="2200" b="1" dirty="0">
                <a:latin typeface="Verdana"/>
                <a:cs typeface="Verdana"/>
              </a:rPr>
              <a:t>c</a:t>
            </a:r>
            <a:r>
              <a:rPr sz="2200" b="1" spc="-13" dirty="0">
                <a:latin typeface="Verdana"/>
                <a:cs typeface="Verdana"/>
              </a:rPr>
              <a:t>atio</a:t>
            </a:r>
            <a:r>
              <a:rPr sz="2200" b="1" dirty="0">
                <a:latin typeface="Verdana"/>
                <a:cs typeface="Verdana"/>
              </a:rPr>
              <a:t>n</a:t>
            </a:r>
            <a:endParaRPr sz="2200" dirty="0">
              <a:latin typeface="Verdana"/>
              <a:cs typeface="Verdana"/>
            </a:endParaRPr>
          </a:p>
        </p:txBody>
      </p:sp>
      <p:sp>
        <p:nvSpPr>
          <p:cNvPr id="6" name="object 6"/>
          <p:cNvSpPr txBox="1"/>
          <p:nvPr/>
        </p:nvSpPr>
        <p:spPr>
          <a:xfrm>
            <a:off x="1042844" y="3832809"/>
            <a:ext cx="6668655" cy="1489254"/>
          </a:xfrm>
          <a:prstGeom prst="rect">
            <a:avLst/>
          </a:prstGeom>
        </p:spPr>
        <p:txBody>
          <a:bodyPr vert="horz" wrap="square" lIns="0" tIns="0" rIns="0" bIns="0" rtlCol="0">
            <a:spAutoFit/>
          </a:bodyPr>
          <a:lstStyle/>
          <a:p>
            <a:pPr marL="319078" indent="-307682">
              <a:buClr>
                <a:srgbClr val="0033CC"/>
              </a:buClr>
              <a:buSzPct val="118750"/>
              <a:buFont typeface="Verdana"/>
              <a:buChar char="•"/>
              <a:tabLst>
                <a:tab pos="319078" algn="l"/>
              </a:tabLst>
            </a:pPr>
            <a:r>
              <a:rPr sz="2200" b="1" dirty="0">
                <a:latin typeface="Verdana"/>
                <a:cs typeface="Verdana"/>
              </a:rPr>
              <a:t>L</a:t>
            </a:r>
            <a:r>
              <a:rPr sz="2200" b="1" spc="-18" dirty="0">
                <a:latin typeface="Verdana"/>
                <a:cs typeface="Verdana"/>
              </a:rPr>
              <a:t>o</a:t>
            </a:r>
            <a:r>
              <a:rPr sz="2200" b="1" dirty="0">
                <a:latin typeface="Verdana"/>
                <a:cs typeface="Verdana"/>
              </a:rPr>
              <a:t>c</a:t>
            </a:r>
            <a:r>
              <a:rPr sz="2200" b="1" spc="-13" dirty="0">
                <a:latin typeface="Verdana"/>
                <a:cs typeface="Verdana"/>
              </a:rPr>
              <a:t>alizatio</a:t>
            </a:r>
            <a:r>
              <a:rPr sz="2200" b="1" dirty="0">
                <a:latin typeface="Verdana"/>
                <a:cs typeface="Verdana"/>
              </a:rPr>
              <a:t>n:</a:t>
            </a:r>
            <a:r>
              <a:rPr sz="2200" b="1" spc="18" dirty="0">
                <a:latin typeface="Verdana"/>
                <a:cs typeface="Verdana"/>
              </a:rPr>
              <a:t> </a:t>
            </a:r>
            <a:r>
              <a:rPr sz="2200" dirty="0">
                <a:latin typeface="Verdana"/>
                <a:cs typeface="Verdana"/>
              </a:rPr>
              <a:t>i</a:t>
            </a:r>
            <a:r>
              <a:rPr sz="2200" spc="-13" dirty="0">
                <a:latin typeface="Verdana"/>
                <a:cs typeface="Verdana"/>
              </a:rPr>
              <a:t>nferr</a:t>
            </a:r>
            <a:r>
              <a:rPr sz="2200" dirty="0">
                <a:latin typeface="Verdana"/>
                <a:cs typeface="Verdana"/>
              </a:rPr>
              <a:t>i</a:t>
            </a:r>
            <a:r>
              <a:rPr sz="2200" spc="-18" dirty="0">
                <a:latin typeface="Verdana"/>
                <a:cs typeface="Verdana"/>
              </a:rPr>
              <a:t>n</a:t>
            </a:r>
            <a:r>
              <a:rPr sz="2200" dirty="0">
                <a:latin typeface="Verdana"/>
                <a:cs typeface="Verdana"/>
              </a:rPr>
              <a:t>g</a:t>
            </a:r>
            <a:r>
              <a:rPr sz="2200" spc="-4" dirty="0">
                <a:latin typeface="Verdana"/>
                <a:cs typeface="Verdana"/>
              </a:rPr>
              <a:t> </a:t>
            </a:r>
            <a:r>
              <a:rPr sz="2200" dirty="0">
                <a:latin typeface="Verdana"/>
                <a:cs typeface="Verdana"/>
              </a:rPr>
              <a:t>l</a:t>
            </a:r>
            <a:r>
              <a:rPr sz="2200" spc="-13" dirty="0">
                <a:latin typeface="Verdana"/>
                <a:cs typeface="Verdana"/>
              </a:rPr>
              <a:t>oca</a:t>
            </a:r>
            <a:r>
              <a:rPr sz="2200" spc="-4" dirty="0">
                <a:latin typeface="Verdana"/>
                <a:cs typeface="Verdana"/>
              </a:rPr>
              <a:t>t</a:t>
            </a:r>
            <a:r>
              <a:rPr sz="2200" dirty="0">
                <a:latin typeface="Verdana"/>
                <a:cs typeface="Verdana"/>
              </a:rPr>
              <a:t>i</a:t>
            </a:r>
            <a:r>
              <a:rPr sz="2200" spc="-13" dirty="0">
                <a:latin typeface="Verdana"/>
                <a:cs typeface="Verdana"/>
              </a:rPr>
              <a:t>on</a:t>
            </a:r>
            <a:r>
              <a:rPr sz="2200" spc="-4" dirty="0">
                <a:latin typeface="Verdana"/>
                <a:cs typeface="Verdana"/>
              </a:rPr>
              <a:t> g</a:t>
            </a:r>
            <a:r>
              <a:rPr sz="2200" dirty="0">
                <a:latin typeface="Verdana"/>
                <a:cs typeface="Verdana"/>
              </a:rPr>
              <a:t>i</a:t>
            </a:r>
            <a:r>
              <a:rPr sz="2200" spc="-13" dirty="0">
                <a:latin typeface="Verdana"/>
                <a:cs typeface="Verdana"/>
              </a:rPr>
              <a:t>ven</a:t>
            </a:r>
            <a:r>
              <a:rPr sz="2200" spc="-4" dirty="0">
                <a:latin typeface="Verdana"/>
                <a:cs typeface="Verdana"/>
              </a:rPr>
              <a:t> </a:t>
            </a:r>
            <a:r>
              <a:rPr sz="2200" spc="-13" dirty="0">
                <a:latin typeface="Verdana"/>
                <a:cs typeface="Verdana"/>
              </a:rPr>
              <a:t>a</a:t>
            </a:r>
            <a:r>
              <a:rPr sz="2200" spc="-4" dirty="0">
                <a:latin typeface="Verdana"/>
                <a:cs typeface="Verdana"/>
              </a:rPr>
              <a:t> </a:t>
            </a:r>
            <a:r>
              <a:rPr sz="2200" spc="-18" dirty="0">
                <a:latin typeface="Verdana"/>
                <a:cs typeface="Verdana"/>
              </a:rPr>
              <a:t>ma</a:t>
            </a:r>
            <a:r>
              <a:rPr sz="2200" dirty="0">
                <a:latin typeface="Verdana"/>
                <a:cs typeface="Verdana"/>
              </a:rPr>
              <a:t>p</a:t>
            </a:r>
            <a:endParaRPr sz="2200">
              <a:latin typeface="Verdana"/>
              <a:cs typeface="Verdana"/>
            </a:endParaRPr>
          </a:p>
          <a:p>
            <a:pPr marL="319078" indent="-307682">
              <a:spcBef>
                <a:spcPts val="555"/>
              </a:spcBef>
              <a:buClr>
                <a:srgbClr val="0033CC"/>
              </a:buClr>
              <a:buSzPct val="118750"/>
              <a:buFont typeface="Verdana"/>
              <a:buChar char="•"/>
              <a:tabLst>
                <a:tab pos="319078" algn="l"/>
              </a:tabLst>
            </a:pPr>
            <a:r>
              <a:rPr sz="2200" b="1" spc="-22" dirty="0">
                <a:latin typeface="Verdana"/>
                <a:cs typeface="Verdana"/>
              </a:rPr>
              <a:t>M</a:t>
            </a:r>
            <a:r>
              <a:rPr sz="2200" b="1" dirty="0">
                <a:latin typeface="Verdana"/>
                <a:cs typeface="Verdana"/>
              </a:rPr>
              <a:t>app</a:t>
            </a:r>
            <a:r>
              <a:rPr sz="2200" b="1" spc="-9" dirty="0">
                <a:latin typeface="Verdana"/>
                <a:cs typeface="Verdana"/>
              </a:rPr>
              <a:t>i</a:t>
            </a:r>
            <a:r>
              <a:rPr sz="2200" b="1" dirty="0">
                <a:latin typeface="Verdana"/>
                <a:cs typeface="Verdana"/>
              </a:rPr>
              <a:t>ng:</a:t>
            </a:r>
            <a:r>
              <a:rPr sz="2200" b="1" spc="18" dirty="0">
                <a:latin typeface="Verdana"/>
                <a:cs typeface="Verdana"/>
              </a:rPr>
              <a:t> </a:t>
            </a:r>
            <a:r>
              <a:rPr sz="2200" dirty="0">
                <a:latin typeface="Verdana"/>
                <a:cs typeface="Verdana"/>
              </a:rPr>
              <a:t>i</a:t>
            </a:r>
            <a:r>
              <a:rPr sz="2200" spc="-13" dirty="0">
                <a:latin typeface="Verdana"/>
                <a:cs typeface="Verdana"/>
              </a:rPr>
              <a:t>nferr</a:t>
            </a:r>
            <a:r>
              <a:rPr sz="2200" dirty="0">
                <a:latin typeface="Verdana"/>
                <a:cs typeface="Verdana"/>
              </a:rPr>
              <a:t>i</a:t>
            </a:r>
            <a:r>
              <a:rPr sz="2200" spc="-18" dirty="0">
                <a:latin typeface="Verdana"/>
                <a:cs typeface="Verdana"/>
              </a:rPr>
              <a:t>n</a:t>
            </a:r>
            <a:r>
              <a:rPr sz="2200" dirty="0">
                <a:latin typeface="Verdana"/>
                <a:cs typeface="Verdana"/>
              </a:rPr>
              <a:t>g</a:t>
            </a:r>
            <a:r>
              <a:rPr sz="2200" spc="-4" dirty="0">
                <a:latin typeface="Verdana"/>
                <a:cs typeface="Verdana"/>
              </a:rPr>
              <a:t> </a:t>
            </a:r>
            <a:r>
              <a:rPr sz="2200" spc="-13" dirty="0">
                <a:latin typeface="Verdana"/>
                <a:cs typeface="Verdana"/>
              </a:rPr>
              <a:t>a</a:t>
            </a:r>
            <a:r>
              <a:rPr sz="2200" spc="-4" dirty="0">
                <a:latin typeface="Verdana"/>
                <a:cs typeface="Verdana"/>
              </a:rPr>
              <a:t> </a:t>
            </a:r>
            <a:r>
              <a:rPr sz="2200" spc="-18" dirty="0">
                <a:latin typeface="Verdana"/>
                <a:cs typeface="Verdana"/>
              </a:rPr>
              <a:t>ma</a:t>
            </a:r>
            <a:r>
              <a:rPr sz="2200" dirty="0">
                <a:latin typeface="Verdana"/>
                <a:cs typeface="Verdana"/>
              </a:rPr>
              <a:t>p</a:t>
            </a:r>
            <a:r>
              <a:rPr sz="2200" spc="-4" dirty="0">
                <a:latin typeface="Verdana"/>
                <a:cs typeface="Verdana"/>
              </a:rPr>
              <a:t> g</a:t>
            </a:r>
            <a:r>
              <a:rPr sz="2200" dirty="0">
                <a:latin typeface="Verdana"/>
                <a:cs typeface="Verdana"/>
              </a:rPr>
              <a:t>i</a:t>
            </a:r>
            <a:r>
              <a:rPr sz="2200" spc="-13" dirty="0">
                <a:latin typeface="Verdana"/>
                <a:cs typeface="Verdana"/>
              </a:rPr>
              <a:t>ven</a:t>
            </a:r>
            <a:r>
              <a:rPr sz="2200" spc="-4" dirty="0">
                <a:latin typeface="Verdana"/>
                <a:cs typeface="Verdana"/>
              </a:rPr>
              <a:t> </a:t>
            </a:r>
            <a:r>
              <a:rPr sz="2200" spc="-13" dirty="0">
                <a:latin typeface="Verdana"/>
                <a:cs typeface="Verdana"/>
              </a:rPr>
              <a:t>a</a:t>
            </a:r>
            <a:r>
              <a:rPr sz="2200" spc="-4" dirty="0">
                <a:latin typeface="Verdana"/>
                <a:cs typeface="Verdana"/>
              </a:rPr>
              <a:t> </a:t>
            </a:r>
            <a:r>
              <a:rPr sz="2200" dirty="0">
                <a:latin typeface="Verdana"/>
                <a:cs typeface="Verdana"/>
              </a:rPr>
              <a:t>l</a:t>
            </a:r>
            <a:r>
              <a:rPr sz="2200" spc="-13" dirty="0">
                <a:latin typeface="Verdana"/>
                <a:cs typeface="Verdana"/>
              </a:rPr>
              <a:t>oca</a:t>
            </a:r>
            <a:r>
              <a:rPr sz="2200" spc="-4" dirty="0">
                <a:latin typeface="Verdana"/>
                <a:cs typeface="Verdana"/>
              </a:rPr>
              <a:t>t</a:t>
            </a:r>
            <a:r>
              <a:rPr sz="2200" dirty="0">
                <a:latin typeface="Verdana"/>
                <a:cs typeface="Verdana"/>
              </a:rPr>
              <a:t>i</a:t>
            </a:r>
            <a:r>
              <a:rPr sz="2200" spc="-13" dirty="0">
                <a:latin typeface="Verdana"/>
                <a:cs typeface="Verdana"/>
              </a:rPr>
              <a:t>on</a:t>
            </a:r>
            <a:endParaRPr sz="2200">
              <a:latin typeface="Verdana"/>
              <a:cs typeface="Verdana"/>
            </a:endParaRPr>
          </a:p>
          <a:p>
            <a:pPr marL="319078" marR="4559" indent="-307682">
              <a:lnSpc>
                <a:spcPct val="101499"/>
              </a:lnSpc>
              <a:spcBef>
                <a:spcPts val="426"/>
              </a:spcBef>
              <a:buClr>
                <a:srgbClr val="0033CC"/>
              </a:buClr>
              <a:buSzPct val="118750"/>
              <a:buFont typeface="Verdana"/>
              <a:buChar char="•"/>
              <a:tabLst>
                <a:tab pos="319078" algn="l"/>
              </a:tabLst>
            </a:pPr>
            <a:r>
              <a:rPr sz="2200" b="1" spc="-4" dirty="0">
                <a:latin typeface="Verdana"/>
                <a:cs typeface="Verdana"/>
              </a:rPr>
              <a:t>SLA</a:t>
            </a:r>
            <a:r>
              <a:rPr sz="2200" b="1" dirty="0">
                <a:latin typeface="Verdana"/>
                <a:cs typeface="Verdana"/>
              </a:rPr>
              <a:t>M:</a:t>
            </a:r>
            <a:r>
              <a:rPr sz="2200" b="1" spc="18" dirty="0">
                <a:latin typeface="Verdana"/>
                <a:cs typeface="Verdana"/>
              </a:rPr>
              <a:t> </a:t>
            </a:r>
            <a:r>
              <a:rPr sz="2200" dirty="0">
                <a:latin typeface="Verdana"/>
                <a:cs typeface="Verdana"/>
              </a:rPr>
              <a:t>l</a:t>
            </a:r>
            <a:r>
              <a:rPr sz="2200" spc="-13" dirty="0">
                <a:latin typeface="Verdana"/>
                <a:cs typeface="Verdana"/>
              </a:rPr>
              <a:t>earn</a:t>
            </a:r>
            <a:r>
              <a:rPr sz="2200" dirty="0">
                <a:latin typeface="Verdana"/>
                <a:cs typeface="Verdana"/>
              </a:rPr>
              <a:t>i</a:t>
            </a:r>
            <a:r>
              <a:rPr sz="2200" spc="-18" dirty="0">
                <a:latin typeface="Verdana"/>
                <a:cs typeface="Verdana"/>
              </a:rPr>
              <a:t>n</a:t>
            </a:r>
            <a:r>
              <a:rPr sz="2200" dirty="0">
                <a:latin typeface="Verdana"/>
                <a:cs typeface="Verdana"/>
              </a:rPr>
              <a:t>g</a:t>
            </a:r>
            <a:r>
              <a:rPr sz="2200" spc="-4" dirty="0">
                <a:latin typeface="Verdana"/>
                <a:cs typeface="Verdana"/>
              </a:rPr>
              <a:t> </a:t>
            </a:r>
            <a:r>
              <a:rPr sz="2200" spc="-13" dirty="0">
                <a:latin typeface="Verdana"/>
                <a:cs typeface="Verdana"/>
              </a:rPr>
              <a:t>a</a:t>
            </a:r>
            <a:r>
              <a:rPr sz="2200" spc="-4" dirty="0">
                <a:latin typeface="Verdana"/>
                <a:cs typeface="Verdana"/>
              </a:rPr>
              <a:t> </a:t>
            </a:r>
            <a:r>
              <a:rPr sz="2200" spc="-18" dirty="0">
                <a:latin typeface="Verdana"/>
                <a:cs typeface="Verdana"/>
              </a:rPr>
              <a:t>ma</a:t>
            </a:r>
            <a:r>
              <a:rPr sz="2200" dirty="0">
                <a:latin typeface="Verdana"/>
                <a:cs typeface="Verdana"/>
              </a:rPr>
              <a:t>p</a:t>
            </a:r>
            <a:r>
              <a:rPr sz="2200" spc="-4" dirty="0">
                <a:latin typeface="Verdana"/>
                <a:cs typeface="Verdana"/>
              </a:rPr>
              <a:t> </a:t>
            </a:r>
            <a:r>
              <a:rPr sz="2200" spc="-13" dirty="0">
                <a:latin typeface="Verdana"/>
                <a:cs typeface="Verdana"/>
              </a:rPr>
              <a:t>an</a:t>
            </a:r>
            <a:r>
              <a:rPr sz="2200" dirty="0">
                <a:latin typeface="Verdana"/>
                <a:cs typeface="Verdana"/>
              </a:rPr>
              <a:t>d</a:t>
            </a:r>
            <a:r>
              <a:rPr sz="2200" spc="-4" dirty="0">
                <a:latin typeface="Verdana"/>
                <a:cs typeface="Verdana"/>
              </a:rPr>
              <a:t> </a:t>
            </a:r>
            <a:r>
              <a:rPr sz="2200" dirty="0">
                <a:latin typeface="Verdana"/>
                <a:cs typeface="Verdana"/>
              </a:rPr>
              <a:t>l</a:t>
            </a:r>
            <a:r>
              <a:rPr sz="2200" spc="-13" dirty="0">
                <a:latin typeface="Verdana"/>
                <a:cs typeface="Verdana"/>
              </a:rPr>
              <a:t>oca</a:t>
            </a:r>
            <a:r>
              <a:rPr sz="2200" spc="-4" dirty="0">
                <a:latin typeface="Verdana"/>
                <a:cs typeface="Verdana"/>
              </a:rPr>
              <a:t>t</a:t>
            </a:r>
            <a:r>
              <a:rPr sz="2200" dirty="0">
                <a:latin typeface="Verdana"/>
                <a:cs typeface="Verdana"/>
              </a:rPr>
              <a:t>i</a:t>
            </a:r>
            <a:r>
              <a:rPr sz="2200" spc="-18" dirty="0">
                <a:latin typeface="Verdana"/>
                <a:cs typeface="Verdana"/>
              </a:rPr>
              <a:t>n</a:t>
            </a:r>
            <a:r>
              <a:rPr sz="2200" dirty="0">
                <a:latin typeface="Verdana"/>
                <a:cs typeface="Verdana"/>
              </a:rPr>
              <a:t>g</a:t>
            </a:r>
            <a:r>
              <a:rPr sz="2200" spc="-4" dirty="0">
                <a:latin typeface="Verdana"/>
                <a:cs typeface="Verdana"/>
              </a:rPr>
              <a:t> </a:t>
            </a:r>
            <a:r>
              <a:rPr sz="2200" spc="-13" dirty="0">
                <a:latin typeface="Verdana"/>
                <a:cs typeface="Verdana"/>
              </a:rPr>
              <a:t>the</a:t>
            </a:r>
            <a:r>
              <a:rPr sz="2200" spc="-4" dirty="0">
                <a:latin typeface="Verdana"/>
                <a:cs typeface="Verdana"/>
              </a:rPr>
              <a:t> </a:t>
            </a:r>
            <a:r>
              <a:rPr sz="2200" spc="-13" dirty="0">
                <a:latin typeface="Verdana"/>
                <a:cs typeface="Verdana"/>
              </a:rPr>
              <a:t>ro</a:t>
            </a:r>
            <a:r>
              <a:rPr sz="2200" spc="-18" dirty="0">
                <a:latin typeface="Verdana"/>
                <a:cs typeface="Verdana"/>
              </a:rPr>
              <a:t>b</a:t>
            </a:r>
            <a:r>
              <a:rPr sz="2200" spc="-13" dirty="0">
                <a:latin typeface="Verdana"/>
                <a:cs typeface="Verdana"/>
              </a:rPr>
              <a:t>o</a:t>
            </a:r>
            <a:r>
              <a:rPr sz="2200" dirty="0">
                <a:latin typeface="Verdana"/>
                <a:cs typeface="Verdana"/>
              </a:rPr>
              <a:t>t si</a:t>
            </a:r>
            <a:r>
              <a:rPr sz="2200" spc="-18" dirty="0">
                <a:latin typeface="Verdana"/>
                <a:cs typeface="Verdana"/>
              </a:rPr>
              <a:t>mu</a:t>
            </a:r>
            <a:r>
              <a:rPr sz="2200" dirty="0">
                <a:latin typeface="Verdana"/>
                <a:cs typeface="Verdana"/>
              </a:rPr>
              <a:t>l</a:t>
            </a:r>
            <a:r>
              <a:rPr sz="2200" spc="-13" dirty="0">
                <a:latin typeface="Verdana"/>
                <a:cs typeface="Verdana"/>
              </a:rPr>
              <a:t>taneou</a:t>
            </a:r>
            <a:r>
              <a:rPr sz="2200" dirty="0">
                <a:latin typeface="Verdana"/>
                <a:cs typeface="Verdana"/>
              </a:rPr>
              <a:t>sl</a:t>
            </a:r>
            <a:r>
              <a:rPr sz="2200" spc="-13" dirty="0">
                <a:latin typeface="Verdana"/>
                <a:cs typeface="Verdana"/>
              </a:rPr>
              <a:t>y</a:t>
            </a:r>
            <a:endParaRPr sz="2200">
              <a:latin typeface="Verdana"/>
              <a:cs typeface="Verdana"/>
            </a:endParaRPr>
          </a:p>
        </p:txBody>
      </p:sp>
    </p:spTree>
    <p:extLst>
      <p:ext uri="{BB962C8B-B14F-4D97-AF65-F5344CB8AC3E}">
        <p14:creationId xmlns:p14="http://schemas.microsoft.com/office/powerpoint/2010/main" val="4234223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p:cNvSpPr>
            <a:spLocks noGrp="1"/>
          </p:cNvSpPr>
          <p:nvPr>
            <p:ph type="title"/>
          </p:nvPr>
        </p:nvSpPr>
        <p:spPr/>
        <p:txBody>
          <a:bodyPr/>
          <a:lstStyle/>
          <a:p>
            <a:r>
              <a:rPr lang="en-US" altLang="en-US" smtClean="0"/>
              <a:t> EKF based SLAM: prediction phase</a:t>
            </a:r>
            <a:endParaRPr lang="de-CH" altLang="en-US" smtClean="0"/>
          </a:p>
        </p:txBody>
      </p:sp>
      <p:sp>
        <p:nvSpPr>
          <p:cNvPr id="2054" name="Content Placeholder 2"/>
          <p:cNvSpPr>
            <a:spLocks noGrp="1"/>
          </p:cNvSpPr>
          <p:nvPr>
            <p:ph idx="1"/>
          </p:nvPr>
        </p:nvSpPr>
        <p:spPr/>
        <p:txBody>
          <a:bodyPr/>
          <a:lstStyle/>
          <a:p>
            <a:r>
              <a:rPr lang="en-US" altLang="en-US" smtClean="0"/>
              <a:t>During the prediction phase, the robot pose is updated using the odometric position update formula</a:t>
            </a:r>
          </a:p>
          <a:p>
            <a:endParaRPr lang="en-US" altLang="en-US" smtClean="0"/>
          </a:p>
          <a:p>
            <a:endParaRPr lang="en-US" altLang="en-US" smtClean="0"/>
          </a:p>
          <a:p>
            <a:endParaRPr lang="en-US" altLang="en-US" smtClean="0"/>
          </a:p>
          <a:p>
            <a:pPr>
              <a:buFont typeface="Wingdings" pitchFamily="2" charset="2"/>
              <a:buNone/>
            </a:pPr>
            <a:endParaRPr lang="en-US" altLang="en-US" smtClean="0"/>
          </a:p>
          <a:p>
            <a:r>
              <a:rPr lang="en-US" altLang="en-US" smtClean="0"/>
              <a:t>The position of the features, will conversely remain unchanged.</a:t>
            </a:r>
          </a:p>
          <a:p>
            <a:r>
              <a:rPr lang="en-US" altLang="en-US" smtClean="0"/>
              <a:t>Therefore, we can write the prediction model of the EKF SLAM as</a:t>
            </a:r>
          </a:p>
          <a:p>
            <a:endParaRPr lang="en-US" altLang="en-US" smtClean="0"/>
          </a:p>
        </p:txBody>
      </p:sp>
      <p:sp>
        <p:nvSpPr>
          <p:cNvPr id="4" name="Footer Placeholder 3"/>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smtClean="0">
                <a:solidFill>
                  <a:srgbClr val="FFFFFF"/>
                </a:solidFill>
              </a:rPr>
              <a:t>5</a:t>
            </a:r>
          </a:p>
          <a:p>
            <a:pPr>
              <a:defRPr/>
            </a:pPr>
            <a:fld id="{299019C7-8C89-437A-8236-A7269AB5F501}" type="slidenum">
              <a:rPr lang="en-US" smtClean="0">
                <a:solidFill>
                  <a:srgbClr val="FFFFFF"/>
                </a:solidFill>
              </a:rPr>
              <a:pPr>
                <a:defRPr/>
              </a:pPr>
              <a:t>20</a:t>
            </a:fld>
            <a:endParaRPr lang="en-US">
              <a:solidFill>
                <a:srgbClr val="FFFFFF"/>
              </a:solidFill>
            </a:endParaRPr>
          </a:p>
        </p:txBody>
      </p:sp>
      <p:graphicFrame>
        <p:nvGraphicFramePr>
          <p:cNvPr id="2050" name="Object 2"/>
          <p:cNvGraphicFramePr>
            <a:graphicFrameLocks noChangeAspect="1"/>
          </p:cNvGraphicFramePr>
          <p:nvPr/>
        </p:nvGraphicFramePr>
        <p:xfrm>
          <a:off x="2857500" y="1714500"/>
          <a:ext cx="3689350" cy="1419225"/>
        </p:xfrm>
        <a:graphic>
          <a:graphicData uri="http://schemas.openxmlformats.org/presentationml/2006/ole">
            <mc:AlternateContent xmlns:mc="http://schemas.openxmlformats.org/markup-compatibility/2006">
              <mc:Choice xmlns:v="urn:schemas-microsoft-com:vml" Requires="v">
                <p:oleObj spid="_x0000_s2062" name="Formel" r:id="rId3" imgW="2971800" imgH="1143000" progId="Equation.3">
                  <p:embed/>
                </p:oleObj>
              </mc:Choice>
              <mc:Fallback>
                <p:oleObj name="Formel" r:id="rId3" imgW="2971800" imgH="1143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1714500"/>
                        <a:ext cx="3689350" cy="141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611188" y="4000500"/>
          <a:ext cx="3884612" cy="2668588"/>
        </p:xfrm>
        <a:graphic>
          <a:graphicData uri="http://schemas.openxmlformats.org/presentationml/2006/ole">
            <mc:AlternateContent xmlns:mc="http://schemas.openxmlformats.org/markup-compatibility/2006">
              <mc:Choice xmlns:v="urn:schemas-microsoft-com:vml" Requires="v">
                <p:oleObj spid="_x0000_s2063" name="Formel" r:id="rId5" imgW="3111480" imgH="2234880" progId="Equation.3">
                  <p:embed/>
                </p:oleObj>
              </mc:Choice>
              <mc:Fallback>
                <p:oleObj name="Formel" r:id="rId5" imgW="3111480" imgH="223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4000500"/>
                        <a:ext cx="3884612" cy="266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5"/>
          <p:cNvGraphicFramePr>
            <a:graphicFrameLocks noChangeAspect="1"/>
          </p:cNvGraphicFramePr>
          <p:nvPr/>
        </p:nvGraphicFramePr>
        <p:xfrm>
          <a:off x="5141913" y="4429125"/>
          <a:ext cx="2808287" cy="501650"/>
        </p:xfrm>
        <a:graphic>
          <a:graphicData uri="http://schemas.openxmlformats.org/presentationml/2006/ole">
            <mc:AlternateContent xmlns:mc="http://schemas.openxmlformats.org/markup-compatibility/2006">
              <mc:Choice xmlns:v="urn:schemas-microsoft-com:vml" Requires="v">
                <p:oleObj spid="_x0000_s2064" name="Formel" r:id="rId7" imgW="1498320" imgH="266400" progId="Equation.3">
                  <p:embed/>
                </p:oleObj>
              </mc:Choice>
              <mc:Fallback>
                <p:oleObj name="Formel" r:id="rId7" imgW="149832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1913" y="4429125"/>
                        <a:ext cx="28082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5130072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Title 1"/>
          <p:cNvSpPr>
            <a:spLocks noGrp="1"/>
          </p:cNvSpPr>
          <p:nvPr>
            <p:ph type="title"/>
          </p:nvPr>
        </p:nvSpPr>
        <p:spPr/>
        <p:txBody>
          <a:bodyPr/>
          <a:lstStyle/>
          <a:p>
            <a:r>
              <a:rPr lang="en-US" altLang="en-US" smtClean="0"/>
              <a:t> EKF based SLAM: Comparison with EKF localization</a:t>
            </a:r>
          </a:p>
        </p:txBody>
      </p:sp>
      <p:sp>
        <p:nvSpPr>
          <p:cNvPr id="4" name="Footer Placeholder 3"/>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smtClean="0">
                <a:solidFill>
                  <a:srgbClr val="FFFFFF"/>
                </a:solidFill>
              </a:rPr>
              <a:t>5</a:t>
            </a:r>
          </a:p>
          <a:p>
            <a:pPr>
              <a:defRPr/>
            </a:pPr>
            <a:fld id="{8476B521-E25E-434F-85E7-566FAE83CDDA}" type="slidenum">
              <a:rPr lang="en-US" smtClean="0">
                <a:solidFill>
                  <a:srgbClr val="FFFFFF"/>
                </a:solidFill>
              </a:rPr>
              <a:pPr>
                <a:defRPr/>
              </a:pPr>
              <a:t>21</a:t>
            </a:fld>
            <a:endParaRPr lang="en-US">
              <a:solidFill>
                <a:srgbClr val="FFFFFF"/>
              </a:solidFill>
            </a:endParaRPr>
          </a:p>
        </p:txBody>
      </p:sp>
      <p:sp>
        <p:nvSpPr>
          <p:cNvPr id="6" name="Content Placeholder 2"/>
          <p:cNvSpPr txBox="1">
            <a:spLocks/>
          </p:cNvSpPr>
          <p:nvPr/>
        </p:nvSpPr>
        <p:spPr bwMode="auto">
          <a:xfrm>
            <a:off x="404813" y="928688"/>
            <a:ext cx="4024312" cy="5429250"/>
          </a:xfrm>
          <a:prstGeom prst="rect">
            <a:avLst/>
          </a:prstGeom>
          <a:noFill/>
          <a:ln w="9525">
            <a:noFill/>
            <a:miter lim="800000"/>
            <a:headEnd/>
            <a:tailEnd/>
          </a:ln>
        </p:spPr>
        <p:txBody>
          <a:bodyPr lIns="0" tIns="46038" rIns="0" bIns="46038"/>
          <a:lstStyle/>
          <a:p>
            <a:pPr marL="174625" indent="-174625" defTabSz="762000" eaLnBrk="0" fontAlgn="base" hangingPunct="0">
              <a:spcBef>
                <a:spcPct val="10000"/>
              </a:spcBef>
              <a:spcAft>
                <a:spcPct val="10000"/>
              </a:spcAft>
              <a:buClr>
                <a:srgbClr val="FF0066"/>
              </a:buClr>
              <a:defRPr/>
            </a:pPr>
            <a:endParaRPr lang="en-US" sz="1600" b="1" kern="0" dirty="0">
              <a:solidFill>
                <a:srgbClr val="000000"/>
              </a:solidFill>
            </a:endParaRPr>
          </a:p>
          <a:p>
            <a:pPr marL="174625" indent="-174625" defTabSz="762000" eaLnBrk="0" fontAlgn="base" hangingPunct="0">
              <a:spcBef>
                <a:spcPct val="10000"/>
              </a:spcBef>
              <a:spcAft>
                <a:spcPct val="10000"/>
              </a:spcAft>
              <a:buClr>
                <a:srgbClr val="FF0066"/>
              </a:buClr>
              <a:defRPr/>
            </a:pPr>
            <a:r>
              <a:rPr lang="en-US" sz="1600" b="1" kern="0" dirty="0">
                <a:solidFill>
                  <a:srgbClr val="000000"/>
                </a:solidFill>
              </a:rPr>
              <a:t>LOCALIZATION</a:t>
            </a:r>
            <a:endParaRPr lang="en-US" sz="1600" kern="0" dirty="0">
              <a:solidFill>
                <a:srgbClr val="000000"/>
              </a:solidFill>
            </a:endParaRPr>
          </a:p>
          <a:p>
            <a:pPr marL="174625" indent="-174625" defTabSz="762000" eaLnBrk="0" fontAlgn="base" hangingPunct="0">
              <a:spcBef>
                <a:spcPct val="10000"/>
              </a:spcBef>
              <a:spcAft>
                <a:spcPct val="10000"/>
              </a:spcAft>
              <a:buClr>
                <a:srgbClr val="FF0066"/>
              </a:buClr>
              <a:buFont typeface="Wingdings" pitchFamily="2" charset="2"/>
              <a:buChar char="§"/>
              <a:defRPr/>
            </a:pPr>
            <a:endParaRPr lang="en-US" sz="200" kern="0" dirty="0">
              <a:solidFill>
                <a:srgbClr val="000000"/>
              </a:solidFill>
            </a:endParaRPr>
          </a:p>
          <a:p>
            <a:pPr marL="174625" indent="-174625" defTabSz="762000" eaLnBrk="0" fontAlgn="base" hangingPunct="0">
              <a:spcBef>
                <a:spcPct val="10000"/>
              </a:spcBef>
              <a:spcAft>
                <a:spcPct val="10000"/>
              </a:spcAft>
              <a:buClr>
                <a:srgbClr val="FF0066"/>
              </a:buClr>
              <a:buFont typeface="Wingdings" pitchFamily="2" charset="2"/>
              <a:buChar char="§"/>
              <a:defRPr/>
            </a:pPr>
            <a:r>
              <a:rPr lang="en-US" sz="1600" kern="0" dirty="0">
                <a:solidFill>
                  <a:srgbClr val="000000"/>
                </a:solidFill>
              </a:rPr>
              <a:t>The state X is ONLY the robot configuration, that is:</a:t>
            </a:r>
            <a:br>
              <a:rPr lang="en-US" sz="1600" kern="0" dirty="0">
                <a:solidFill>
                  <a:srgbClr val="000000"/>
                </a:solidFill>
              </a:rPr>
            </a:br>
            <a:endParaRPr lang="en-US" sz="2000" kern="0" dirty="0">
              <a:solidFill>
                <a:srgbClr val="000000"/>
              </a:solidFill>
              <a:latin typeface="Times" pitchFamily="18" charset="0"/>
              <a:cs typeface="Times" pitchFamily="18" charset="0"/>
            </a:endParaRPr>
          </a:p>
          <a:p>
            <a:pPr marL="174625" indent="-174625" defTabSz="762000" eaLnBrk="0" fontAlgn="base" hangingPunct="0">
              <a:spcBef>
                <a:spcPct val="10000"/>
              </a:spcBef>
              <a:spcAft>
                <a:spcPct val="10000"/>
              </a:spcAft>
              <a:buClr>
                <a:srgbClr val="FF0066"/>
              </a:buClr>
              <a:buFont typeface="Wingdings" pitchFamily="2" charset="2"/>
              <a:buChar char="§"/>
              <a:defRPr/>
            </a:pPr>
            <a:endParaRPr lang="en-US" sz="1600" kern="0" dirty="0">
              <a:solidFill>
                <a:srgbClr val="000000"/>
              </a:solidFill>
            </a:endParaRPr>
          </a:p>
          <a:p>
            <a:pPr marL="174625" indent="-174625" defTabSz="762000" eaLnBrk="0" fontAlgn="base" hangingPunct="0">
              <a:spcBef>
                <a:spcPct val="10000"/>
              </a:spcBef>
              <a:spcAft>
                <a:spcPct val="10000"/>
              </a:spcAft>
              <a:buClr>
                <a:srgbClr val="FF0066"/>
              </a:buClr>
              <a:buFont typeface="Wingdings" pitchFamily="2" charset="2"/>
              <a:buChar char="§"/>
              <a:defRPr/>
            </a:pPr>
            <a:r>
              <a:rPr lang="en-US" sz="1600" kern="0" dirty="0">
                <a:solidFill>
                  <a:srgbClr val="000000"/>
                </a:solidFill>
              </a:rPr>
              <a:t>The prediction function is:</a:t>
            </a:r>
          </a:p>
        </p:txBody>
      </p:sp>
      <p:graphicFrame>
        <p:nvGraphicFramePr>
          <p:cNvPr id="3074" name="Object 2"/>
          <p:cNvGraphicFramePr>
            <a:graphicFrameLocks noChangeAspect="1"/>
          </p:cNvGraphicFramePr>
          <p:nvPr/>
        </p:nvGraphicFramePr>
        <p:xfrm>
          <a:off x="1071563" y="3214688"/>
          <a:ext cx="1714500" cy="428625"/>
        </p:xfrm>
        <a:graphic>
          <a:graphicData uri="http://schemas.openxmlformats.org/presentationml/2006/ole">
            <mc:AlternateContent xmlns:mc="http://schemas.openxmlformats.org/markup-compatibility/2006">
              <mc:Choice xmlns:v="urn:schemas-microsoft-com:vml" Requires="v">
                <p:oleObj spid="_x0000_s3106" name="Formel" r:id="rId3" imgW="914400" imgH="228600" progId="Equation.3">
                  <p:embed/>
                </p:oleObj>
              </mc:Choice>
              <mc:Fallback>
                <p:oleObj name="Formel" r:id="rId3" imgW="9144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3214688"/>
                        <a:ext cx="17145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230188" y="3857625"/>
          <a:ext cx="3689350" cy="1419225"/>
        </p:xfrm>
        <a:graphic>
          <a:graphicData uri="http://schemas.openxmlformats.org/presentationml/2006/ole">
            <mc:AlternateContent xmlns:mc="http://schemas.openxmlformats.org/markup-compatibility/2006">
              <mc:Choice xmlns:v="urn:schemas-microsoft-com:vml" Requires="v">
                <p:oleObj spid="_x0000_s3107" name="Formel" r:id="rId5" imgW="2971800" imgH="1143000" progId="Equation.3">
                  <p:embed/>
                </p:oleObj>
              </mc:Choice>
              <mc:Fallback>
                <p:oleObj name="Formel" r:id="rId5" imgW="2971800" imgH="1143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88" y="3857625"/>
                        <a:ext cx="3689350" cy="141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Content Placeholder 2"/>
          <p:cNvSpPr txBox="1">
            <a:spLocks/>
          </p:cNvSpPr>
          <p:nvPr/>
        </p:nvSpPr>
        <p:spPr bwMode="auto">
          <a:xfrm>
            <a:off x="4976813" y="928688"/>
            <a:ext cx="4024312" cy="5429250"/>
          </a:xfrm>
          <a:prstGeom prst="rect">
            <a:avLst/>
          </a:prstGeom>
          <a:noFill/>
          <a:ln w="9525">
            <a:noFill/>
            <a:miter lim="800000"/>
            <a:headEnd/>
            <a:tailEnd/>
          </a:ln>
        </p:spPr>
        <p:txBody>
          <a:bodyPr lIns="0" tIns="46038" rIns="0" bIns="46038"/>
          <a:lstStyle/>
          <a:p>
            <a:pPr marL="174625" indent="-174625" defTabSz="762000" eaLnBrk="0" fontAlgn="base" hangingPunct="0">
              <a:spcBef>
                <a:spcPct val="10000"/>
              </a:spcBef>
              <a:spcAft>
                <a:spcPct val="10000"/>
              </a:spcAft>
              <a:buClr>
                <a:srgbClr val="FF0066"/>
              </a:buClr>
              <a:defRPr/>
            </a:pPr>
            <a:endParaRPr lang="en-US" sz="1600" b="1" kern="0" dirty="0">
              <a:solidFill>
                <a:srgbClr val="000000"/>
              </a:solidFill>
            </a:endParaRPr>
          </a:p>
          <a:p>
            <a:pPr marL="174625" indent="-174625" defTabSz="762000" eaLnBrk="0" fontAlgn="base" hangingPunct="0">
              <a:spcBef>
                <a:spcPct val="10000"/>
              </a:spcBef>
              <a:spcAft>
                <a:spcPct val="10000"/>
              </a:spcAft>
              <a:buClr>
                <a:srgbClr val="FF0066"/>
              </a:buClr>
              <a:defRPr/>
            </a:pPr>
            <a:r>
              <a:rPr lang="en-US" sz="1600" b="1" kern="0" dirty="0">
                <a:solidFill>
                  <a:srgbClr val="000000"/>
                </a:solidFill>
              </a:rPr>
              <a:t>SLAM</a:t>
            </a:r>
            <a:endParaRPr lang="en-US" sz="1600" kern="0" dirty="0">
              <a:solidFill>
                <a:srgbClr val="000000"/>
              </a:solidFill>
            </a:endParaRPr>
          </a:p>
          <a:p>
            <a:pPr marL="174625" indent="-174625" defTabSz="762000" eaLnBrk="0" fontAlgn="base" hangingPunct="0">
              <a:spcBef>
                <a:spcPct val="10000"/>
              </a:spcBef>
              <a:spcAft>
                <a:spcPct val="10000"/>
              </a:spcAft>
              <a:buClr>
                <a:srgbClr val="FF0066"/>
              </a:buClr>
              <a:buFont typeface="Wingdings" pitchFamily="2" charset="2"/>
              <a:buChar char="§"/>
              <a:defRPr/>
            </a:pPr>
            <a:endParaRPr lang="en-US" sz="200" kern="0" dirty="0">
              <a:solidFill>
                <a:srgbClr val="000000"/>
              </a:solidFill>
            </a:endParaRPr>
          </a:p>
          <a:p>
            <a:pPr marL="174625" indent="-174625" defTabSz="762000" eaLnBrk="0" fontAlgn="base" hangingPunct="0">
              <a:spcBef>
                <a:spcPct val="10000"/>
              </a:spcBef>
              <a:spcAft>
                <a:spcPct val="10000"/>
              </a:spcAft>
              <a:buClr>
                <a:srgbClr val="FF0066"/>
              </a:buClr>
              <a:buFont typeface="Wingdings" pitchFamily="2" charset="2"/>
              <a:buChar char="§"/>
              <a:defRPr/>
            </a:pPr>
            <a:r>
              <a:rPr lang="en-US" sz="1600" kern="0" dirty="0">
                <a:solidFill>
                  <a:srgbClr val="000000"/>
                </a:solidFill>
              </a:rPr>
              <a:t>The state Y is the robot configuration X </a:t>
            </a:r>
            <a:r>
              <a:rPr lang="en-US" sz="1600" b="1" kern="0" dirty="0">
                <a:solidFill>
                  <a:srgbClr val="000000"/>
                </a:solidFill>
              </a:rPr>
              <a:t>plus</a:t>
            </a:r>
            <a:r>
              <a:rPr lang="en-US" sz="1600" kern="0" dirty="0">
                <a:solidFill>
                  <a:srgbClr val="000000"/>
                </a:solidFill>
              </a:rPr>
              <a:t> the features </a:t>
            </a:r>
            <a:r>
              <a:rPr lang="en-US" sz="1600" i="1" kern="0" dirty="0">
                <a:solidFill>
                  <a:srgbClr val="000000"/>
                </a:solidFill>
                <a:latin typeface="Times" pitchFamily="18" charset="0"/>
                <a:cs typeface="Times" pitchFamily="18" charset="0"/>
              </a:rPr>
              <a:t>m</a:t>
            </a:r>
            <a:r>
              <a:rPr lang="en-US" sz="1600" i="1" kern="0" baseline="-25000" dirty="0">
                <a:solidFill>
                  <a:srgbClr val="000000"/>
                </a:solidFill>
                <a:latin typeface="Times" pitchFamily="18" charset="0"/>
                <a:cs typeface="Times" pitchFamily="18" charset="0"/>
              </a:rPr>
              <a:t>i</a:t>
            </a:r>
            <a:r>
              <a:rPr lang="en-US" sz="1600" kern="0" dirty="0">
                <a:solidFill>
                  <a:srgbClr val="000000"/>
                </a:solidFill>
                <a:latin typeface="Times" pitchFamily="18" charset="0"/>
                <a:cs typeface="Times" pitchFamily="18" charset="0"/>
              </a:rPr>
              <a:t>=(</a:t>
            </a:r>
            <a:r>
              <a:rPr lang="en-US" sz="1600" i="1" kern="0" dirty="0" err="1">
                <a:solidFill>
                  <a:srgbClr val="000000"/>
                </a:solidFill>
                <a:latin typeface="Times" pitchFamily="18" charset="0"/>
                <a:cs typeface="Times" pitchFamily="18" charset="0"/>
              </a:rPr>
              <a:t>r</a:t>
            </a:r>
            <a:r>
              <a:rPr lang="en-US" sz="1600" i="1" kern="0" baseline="-25000" dirty="0" err="1">
                <a:solidFill>
                  <a:srgbClr val="000000"/>
                </a:solidFill>
                <a:latin typeface="Times" pitchFamily="18" charset="0"/>
                <a:cs typeface="Times" pitchFamily="18" charset="0"/>
              </a:rPr>
              <a:t>i</a:t>
            </a:r>
            <a:r>
              <a:rPr lang="en-US" sz="1600" kern="0" dirty="0">
                <a:solidFill>
                  <a:srgbClr val="000000"/>
                </a:solidFill>
                <a:latin typeface="Times" pitchFamily="18" charset="0"/>
                <a:cs typeface="Times" pitchFamily="18" charset="0"/>
              </a:rPr>
              <a:t>,</a:t>
            </a:r>
            <a:r>
              <a:rPr lang="el-GR" sz="1600" i="1" kern="0" dirty="0">
                <a:solidFill>
                  <a:srgbClr val="000000"/>
                </a:solidFill>
                <a:latin typeface="Times" pitchFamily="18" charset="0"/>
                <a:cs typeface="Times" pitchFamily="18" charset="0"/>
              </a:rPr>
              <a:t>φ</a:t>
            </a:r>
            <a:r>
              <a:rPr lang="en-US" sz="1600" i="1" kern="0" baseline="-25000" dirty="0" err="1">
                <a:solidFill>
                  <a:srgbClr val="000000"/>
                </a:solidFill>
                <a:latin typeface="Times" pitchFamily="18" charset="0"/>
                <a:cs typeface="Times" pitchFamily="18" charset="0"/>
              </a:rPr>
              <a:t>i</a:t>
            </a:r>
            <a:r>
              <a:rPr lang="en-US" sz="1600" kern="0" dirty="0">
                <a:solidFill>
                  <a:srgbClr val="000000"/>
                </a:solidFill>
                <a:latin typeface="Times" pitchFamily="18" charset="0"/>
                <a:cs typeface="Times" pitchFamily="18" charset="0"/>
              </a:rPr>
              <a:t>)</a:t>
            </a:r>
            <a:r>
              <a:rPr lang="en-US" sz="1600" kern="0" dirty="0">
                <a:solidFill>
                  <a:srgbClr val="000000"/>
                </a:solidFill>
              </a:rPr>
              <a:t>  that is:</a:t>
            </a:r>
            <a:endParaRPr lang="en-US" sz="2000" kern="0" dirty="0">
              <a:solidFill>
                <a:srgbClr val="000000"/>
              </a:solidFill>
              <a:latin typeface="Times" pitchFamily="18" charset="0"/>
              <a:cs typeface="Times" pitchFamily="18" charset="0"/>
            </a:endParaRPr>
          </a:p>
          <a:p>
            <a:pPr marL="174625" indent="-174625" defTabSz="762000" eaLnBrk="0" fontAlgn="base" hangingPunct="0">
              <a:spcBef>
                <a:spcPct val="10000"/>
              </a:spcBef>
              <a:spcAft>
                <a:spcPct val="10000"/>
              </a:spcAft>
              <a:buClr>
                <a:srgbClr val="FF0066"/>
              </a:buClr>
              <a:buFont typeface="Wingdings" pitchFamily="2" charset="2"/>
              <a:buChar char="§"/>
              <a:defRPr/>
            </a:pPr>
            <a:endParaRPr lang="en-US" sz="1600" kern="0" dirty="0">
              <a:solidFill>
                <a:srgbClr val="000000"/>
              </a:solidFill>
            </a:endParaRPr>
          </a:p>
          <a:p>
            <a:pPr marL="174625" indent="-174625" defTabSz="762000" eaLnBrk="0" fontAlgn="base" hangingPunct="0">
              <a:spcBef>
                <a:spcPct val="10000"/>
              </a:spcBef>
              <a:spcAft>
                <a:spcPct val="10000"/>
              </a:spcAft>
              <a:buClr>
                <a:srgbClr val="FF0066"/>
              </a:buClr>
              <a:buFont typeface="Wingdings" pitchFamily="2" charset="2"/>
              <a:buChar char="§"/>
              <a:defRPr/>
            </a:pPr>
            <a:endParaRPr lang="en-US" sz="1600" kern="0" dirty="0">
              <a:solidFill>
                <a:srgbClr val="000000"/>
              </a:solidFill>
            </a:endParaRPr>
          </a:p>
          <a:p>
            <a:pPr marL="174625" indent="-174625" defTabSz="762000" eaLnBrk="0" fontAlgn="base" hangingPunct="0">
              <a:spcBef>
                <a:spcPct val="10000"/>
              </a:spcBef>
              <a:spcAft>
                <a:spcPct val="10000"/>
              </a:spcAft>
              <a:buClr>
                <a:srgbClr val="FF0066"/>
              </a:buClr>
              <a:buFont typeface="Wingdings" pitchFamily="2" charset="2"/>
              <a:buChar char="§"/>
              <a:defRPr/>
            </a:pPr>
            <a:r>
              <a:rPr lang="en-US" sz="1600" kern="0" dirty="0">
                <a:solidFill>
                  <a:srgbClr val="000000"/>
                </a:solidFill>
              </a:rPr>
              <a:t>The prediction function is:</a:t>
            </a:r>
          </a:p>
        </p:txBody>
      </p:sp>
      <p:graphicFrame>
        <p:nvGraphicFramePr>
          <p:cNvPr id="3076" name="Object 4"/>
          <p:cNvGraphicFramePr>
            <a:graphicFrameLocks noChangeAspect="1"/>
          </p:cNvGraphicFramePr>
          <p:nvPr/>
        </p:nvGraphicFramePr>
        <p:xfrm>
          <a:off x="465138" y="2214563"/>
          <a:ext cx="1785937" cy="452437"/>
        </p:xfrm>
        <a:graphic>
          <a:graphicData uri="http://schemas.openxmlformats.org/presentationml/2006/ole">
            <mc:AlternateContent xmlns:mc="http://schemas.openxmlformats.org/markup-compatibility/2006">
              <mc:Choice xmlns:v="urn:schemas-microsoft-com:vml" Requires="v">
                <p:oleObj spid="_x0000_s3108" name="Formel" r:id="rId7" imgW="952200" imgH="241200" progId="Equation.3">
                  <p:embed/>
                </p:oleObj>
              </mc:Choice>
              <mc:Fallback>
                <p:oleObj name="Formel" r:id="rId7" imgW="95220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138" y="2214563"/>
                        <a:ext cx="17859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7"/>
          <p:cNvGraphicFramePr>
            <a:graphicFrameLocks noChangeAspect="1"/>
          </p:cNvGraphicFramePr>
          <p:nvPr/>
        </p:nvGraphicFramePr>
        <p:xfrm>
          <a:off x="5905500" y="3214688"/>
          <a:ext cx="1762125" cy="428625"/>
        </p:xfrm>
        <a:graphic>
          <a:graphicData uri="http://schemas.openxmlformats.org/presentationml/2006/ole">
            <mc:AlternateContent xmlns:mc="http://schemas.openxmlformats.org/markup-compatibility/2006">
              <mc:Choice xmlns:v="urn:schemas-microsoft-com:vml" Requires="v">
                <p:oleObj spid="_x0000_s3109" name="Formel" r:id="rId9" imgW="939600" imgH="228600" progId="Equation.3">
                  <p:embed/>
                </p:oleObj>
              </mc:Choice>
              <mc:Fallback>
                <p:oleObj name="Formel" r:id="rId9" imgW="9396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5500" y="3214688"/>
                        <a:ext cx="176212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7" name="Rectangle 13"/>
          <p:cNvSpPr>
            <a:spLocks noChangeArrowheads="1"/>
          </p:cNvSpPr>
          <p:nvPr/>
        </p:nvSpPr>
        <p:spPr bwMode="auto">
          <a:xfrm>
            <a:off x="5286375" y="6548438"/>
            <a:ext cx="3857625" cy="3095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de-CH" altLang="en-US">
              <a:solidFill>
                <a:srgbClr val="000000"/>
              </a:solidFill>
            </a:endParaRPr>
          </a:p>
        </p:txBody>
      </p:sp>
      <p:graphicFrame>
        <p:nvGraphicFramePr>
          <p:cNvPr id="3078" name="Object 6"/>
          <p:cNvGraphicFramePr>
            <a:graphicFrameLocks noChangeAspect="1"/>
          </p:cNvGraphicFramePr>
          <p:nvPr/>
        </p:nvGraphicFramePr>
        <p:xfrm>
          <a:off x="5280025" y="3786188"/>
          <a:ext cx="3432175" cy="2357437"/>
        </p:xfrm>
        <a:graphic>
          <a:graphicData uri="http://schemas.openxmlformats.org/presentationml/2006/ole">
            <mc:AlternateContent xmlns:mc="http://schemas.openxmlformats.org/markup-compatibility/2006">
              <mc:Choice xmlns:v="urn:schemas-microsoft-com:vml" Requires="v">
                <p:oleObj spid="_x0000_s3110" name="Formel" r:id="rId11" imgW="3111480" imgH="2234880" progId="Equation.3">
                  <p:embed/>
                </p:oleObj>
              </mc:Choice>
              <mc:Fallback>
                <p:oleObj name="Formel" r:id="rId11" imgW="3111480" imgH="223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0025" y="3786188"/>
                        <a:ext cx="3432175" cy="2357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088" name="Straight Connector 15"/>
          <p:cNvCxnSpPr>
            <a:cxnSpLocks noChangeShapeType="1"/>
          </p:cNvCxnSpPr>
          <p:nvPr/>
        </p:nvCxnSpPr>
        <p:spPr bwMode="auto">
          <a:xfrm rot="5400000">
            <a:off x="2035968" y="4250532"/>
            <a:ext cx="47863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3079" name="Object 8"/>
          <p:cNvGraphicFramePr>
            <a:graphicFrameLocks noChangeAspect="1"/>
          </p:cNvGraphicFramePr>
          <p:nvPr/>
        </p:nvGraphicFramePr>
        <p:xfrm>
          <a:off x="1001713" y="5811838"/>
          <a:ext cx="2498725" cy="427037"/>
        </p:xfrm>
        <a:graphic>
          <a:graphicData uri="http://schemas.openxmlformats.org/presentationml/2006/ole">
            <mc:AlternateContent xmlns:mc="http://schemas.openxmlformats.org/markup-compatibility/2006">
              <mc:Choice xmlns:v="urn:schemas-microsoft-com:vml" Requires="v">
                <p:oleObj spid="_x0000_s3111" name="Formel" r:id="rId13" imgW="1485720" imgH="253800" progId="Equation.3">
                  <p:embed/>
                </p:oleObj>
              </mc:Choice>
              <mc:Fallback>
                <p:oleObj name="Formel" r:id="rId13" imgW="148572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1713" y="5811838"/>
                        <a:ext cx="24987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0" name="Object 9"/>
          <p:cNvGraphicFramePr>
            <a:graphicFrameLocks noChangeAspect="1"/>
          </p:cNvGraphicFramePr>
          <p:nvPr/>
        </p:nvGraphicFramePr>
        <p:xfrm>
          <a:off x="5621338" y="6297613"/>
          <a:ext cx="2808287" cy="501650"/>
        </p:xfrm>
        <a:graphic>
          <a:graphicData uri="http://schemas.openxmlformats.org/presentationml/2006/ole">
            <mc:AlternateContent xmlns:mc="http://schemas.openxmlformats.org/markup-compatibility/2006">
              <mc:Choice xmlns:v="urn:schemas-microsoft-com:vml" Requires="v">
                <p:oleObj spid="_x0000_s3112" name="Formel" r:id="rId15" imgW="1498320" imgH="266400" progId="Equation.3">
                  <p:embed/>
                </p:oleObj>
              </mc:Choice>
              <mc:Fallback>
                <p:oleObj name="Formel" r:id="rId15" imgW="1498320" imgH="266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21338" y="6297613"/>
                        <a:ext cx="28082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1" name="Object 10"/>
          <p:cNvGraphicFramePr>
            <a:graphicFrameLocks noChangeAspect="1"/>
          </p:cNvGraphicFramePr>
          <p:nvPr/>
        </p:nvGraphicFramePr>
        <p:xfrm>
          <a:off x="5024438" y="2214563"/>
          <a:ext cx="3405187" cy="404812"/>
        </p:xfrm>
        <a:graphic>
          <a:graphicData uri="http://schemas.openxmlformats.org/presentationml/2006/ole">
            <mc:AlternateContent xmlns:mc="http://schemas.openxmlformats.org/markup-compatibility/2006">
              <mc:Choice xmlns:v="urn:schemas-microsoft-com:vml" Requires="v">
                <p:oleObj spid="_x0000_s3113" name="Formel" r:id="rId17" imgW="2031840" imgH="241200" progId="Equation.3">
                  <p:embed/>
                </p:oleObj>
              </mc:Choice>
              <mc:Fallback>
                <p:oleObj name="Formel" r:id="rId17" imgW="2031840" imgH="241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4438" y="2214563"/>
                        <a:ext cx="3405187"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3650759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itle 1"/>
          <p:cNvSpPr>
            <a:spLocks noGrp="1"/>
          </p:cNvSpPr>
          <p:nvPr>
            <p:ph type="title"/>
          </p:nvPr>
        </p:nvSpPr>
        <p:spPr/>
        <p:txBody>
          <a:bodyPr/>
          <a:lstStyle/>
          <a:p>
            <a:r>
              <a:rPr lang="en-US" altLang="en-US" smtClean="0"/>
              <a:t> EKF based SLAM: estimation phase</a:t>
            </a:r>
          </a:p>
        </p:txBody>
      </p:sp>
      <p:sp>
        <p:nvSpPr>
          <p:cNvPr id="4102" name="Content Placeholder 2"/>
          <p:cNvSpPr>
            <a:spLocks noGrp="1"/>
          </p:cNvSpPr>
          <p:nvPr>
            <p:ph idx="1"/>
          </p:nvPr>
        </p:nvSpPr>
        <p:spPr>
          <a:xfrm>
            <a:off x="395288" y="1019175"/>
            <a:ext cx="8596312" cy="2624138"/>
          </a:xfrm>
        </p:spPr>
        <p:txBody>
          <a:bodyPr/>
          <a:lstStyle/>
          <a:p>
            <a:r>
              <a:rPr lang="en-US" altLang="en-US" smtClean="0"/>
              <a:t>The observation model is the same as the EKF localization:</a:t>
            </a:r>
          </a:p>
          <a:p>
            <a:endParaRPr lang="en-US" altLang="en-US" smtClean="0"/>
          </a:p>
          <a:p>
            <a:endParaRPr lang="en-US" altLang="en-US" smtClean="0"/>
          </a:p>
          <a:p>
            <a:endParaRPr lang="en-US" altLang="en-US" smtClean="0"/>
          </a:p>
          <a:p>
            <a:r>
              <a:rPr lang="en-US" altLang="en-US" smtClean="0"/>
              <a:t>The estimation proceeds in the same </a:t>
            </a:r>
            <a:br>
              <a:rPr lang="en-US" altLang="en-US" smtClean="0"/>
            </a:br>
            <a:r>
              <a:rPr lang="en-US" altLang="en-US" smtClean="0"/>
              <a:t>manner as the conventional EKF:</a:t>
            </a:r>
          </a:p>
          <a:p>
            <a:endParaRPr lang="en-US" altLang="en-US" smtClean="0"/>
          </a:p>
          <a:p>
            <a:endParaRPr lang="en-US" altLang="en-US" smtClean="0"/>
          </a:p>
          <a:p>
            <a:endParaRPr lang="en-US" altLang="en-US" smtClean="0"/>
          </a:p>
          <a:p>
            <a:endParaRPr lang="en-US" altLang="en-US" smtClean="0"/>
          </a:p>
          <a:p>
            <a:pPr>
              <a:buFont typeface="Wingdings" pitchFamily="2" charset="2"/>
              <a:buNone/>
            </a:pPr>
            <a:r>
              <a:rPr lang="en-US" altLang="en-US" smtClean="0"/>
              <a:t>where</a:t>
            </a:r>
          </a:p>
          <a:p>
            <a:endParaRPr lang="en-US" altLang="en-US" smtClean="0"/>
          </a:p>
        </p:txBody>
      </p:sp>
      <p:sp>
        <p:nvSpPr>
          <p:cNvPr id="4" name="Footer Placeholder 3"/>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smtClean="0">
                <a:solidFill>
                  <a:srgbClr val="FFFFFF"/>
                </a:solidFill>
              </a:rPr>
              <a:t>5</a:t>
            </a:r>
          </a:p>
          <a:p>
            <a:pPr>
              <a:defRPr/>
            </a:pPr>
            <a:fld id="{840FC32C-F924-4FF4-A50C-F346EFA728C0}" type="slidenum">
              <a:rPr lang="en-US" smtClean="0">
                <a:solidFill>
                  <a:srgbClr val="FFFFFF"/>
                </a:solidFill>
              </a:rPr>
              <a:pPr>
                <a:defRPr/>
              </a:pPr>
              <a:t>22</a:t>
            </a:fld>
            <a:endParaRPr lang="en-US">
              <a:solidFill>
                <a:srgbClr val="FFFFFF"/>
              </a:solidFill>
            </a:endParaRPr>
          </a:p>
        </p:txBody>
      </p:sp>
      <p:graphicFrame>
        <p:nvGraphicFramePr>
          <p:cNvPr id="4098" name="Object 2"/>
          <p:cNvGraphicFramePr>
            <a:graphicFrameLocks noChangeAspect="1"/>
          </p:cNvGraphicFramePr>
          <p:nvPr/>
        </p:nvGraphicFramePr>
        <p:xfrm>
          <a:off x="847725" y="1473200"/>
          <a:ext cx="1541463" cy="741363"/>
        </p:xfrm>
        <a:graphic>
          <a:graphicData uri="http://schemas.openxmlformats.org/presentationml/2006/ole">
            <mc:AlternateContent xmlns:mc="http://schemas.openxmlformats.org/markup-compatibility/2006">
              <mc:Choice xmlns:v="urn:schemas-microsoft-com:vml" Requires="v">
                <p:oleObj spid="_x0000_s4110" name="Formel" r:id="rId3" imgW="1002960" imgH="482400" progId="Equation.3">
                  <p:embed/>
                </p:oleObj>
              </mc:Choice>
              <mc:Fallback>
                <p:oleObj name="Formel" r:id="rId3" imgW="100296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25" y="1473200"/>
                        <a:ext cx="1541463" cy="74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5"/>
          <p:cNvGraphicFramePr>
            <a:graphicFrameLocks noChangeAspect="1"/>
          </p:cNvGraphicFramePr>
          <p:nvPr/>
        </p:nvGraphicFramePr>
        <p:xfrm>
          <a:off x="931863" y="3357563"/>
          <a:ext cx="2816225" cy="1019175"/>
        </p:xfrm>
        <a:graphic>
          <a:graphicData uri="http://schemas.openxmlformats.org/presentationml/2006/ole">
            <mc:AlternateContent xmlns:mc="http://schemas.openxmlformats.org/markup-compatibility/2006">
              <mc:Choice xmlns:v="urn:schemas-microsoft-com:vml" Requires="v">
                <p:oleObj spid="_x0000_s4111" name="Formel" r:id="rId5" imgW="1333440" imgH="482400" progId="Equation.3">
                  <p:embed/>
                </p:oleObj>
              </mc:Choice>
              <mc:Fallback>
                <p:oleObj name="Formel" r:id="rId5" imgW="133344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863" y="3357563"/>
                        <a:ext cx="2816225"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6"/>
          <p:cNvGraphicFramePr>
            <a:graphicFrameLocks noChangeAspect="1"/>
          </p:cNvGraphicFramePr>
          <p:nvPr/>
        </p:nvGraphicFramePr>
        <p:xfrm>
          <a:off x="960438" y="5143500"/>
          <a:ext cx="2254250" cy="1019175"/>
        </p:xfrm>
        <a:graphic>
          <a:graphicData uri="http://schemas.openxmlformats.org/presentationml/2006/ole">
            <mc:AlternateContent xmlns:mc="http://schemas.openxmlformats.org/markup-compatibility/2006">
              <mc:Choice xmlns:v="urn:schemas-microsoft-com:vml" Requires="v">
                <p:oleObj spid="_x0000_s4112" name="Formel" r:id="rId7" imgW="1066680" imgH="482400" progId="Equation.3">
                  <p:embed/>
                </p:oleObj>
              </mc:Choice>
              <mc:Fallback>
                <p:oleObj name="Formel" r:id="rId7" imgW="1066680" imgH="482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438" y="5143500"/>
                        <a:ext cx="2254250"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5363019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altLang="en-US" smtClean="0"/>
              <a:t> EKF SLAM: considerations</a:t>
            </a:r>
            <a:endParaRPr lang="de-CH" altLang="en-US" smtClean="0"/>
          </a:p>
        </p:txBody>
      </p:sp>
      <p:sp>
        <p:nvSpPr>
          <p:cNvPr id="5124" name="Content Placeholder 2"/>
          <p:cNvSpPr>
            <a:spLocks noGrp="1"/>
          </p:cNvSpPr>
          <p:nvPr>
            <p:ph idx="1"/>
          </p:nvPr>
        </p:nvSpPr>
        <p:spPr/>
        <p:txBody>
          <a:bodyPr/>
          <a:lstStyle/>
          <a:p>
            <a:r>
              <a:rPr lang="en-US" altLang="en-US" sz="1600" smtClean="0"/>
              <a:t>At start, when the robot takes the first measurements, the covariance matrix is populated by assuming that these (initial) features are uncorrelated, which implies that the off diagonal elements are set to zero. </a:t>
            </a:r>
          </a:p>
          <a:p>
            <a:endParaRPr lang="en-US" altLang="en-US" sz="1600" smtClean="0"/>
          </a:p>
          <a:p>
            <a:endParaRPr lang="en-US" altLang="en-US" sz="1600" smtClean="0"/>
          </a:p>
          <a:p>
            <a:endParaRPr lang="en-US" altLang="en-US" sz="1600" smtClean="0"/>
          </a:p>
          <a:p>
            <a:endParaRPr lang="en-US" altLang="en-US" sz="1600" smtClean="0"/>
          </a:p>
          <a:p>
            <a:endParaRPr lang="en-US" altLang="en-US" sz="1600" smtClean="0"/>
          </a:p>
        </p:txBody>
      </p:sp>
      <p:sp>
        <p:nvSpPr>
          <p:cNvPr id="4" name="Footer Placeholder 3"/>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smtClean="0">
                <a:solidFill>
                  <a:srgbClr val="FFFFFF"/>
                </a:solidFill>
              </a:rPr>
              <a:t>5</a:t>
            </a:r>
          </a:p>
          <a:p>
            <a:pPr>
              <a:defRPr/>
            </a:pPr>
            <a:fld id="{17AE99D1-4819-4D8F-8115-7C62C1453193}" type="slidenum">
              <a:rPr lang="en-US" smtClean="0">
                <a:solidFill>
                  <a:srgbClr val="FFFFFF"/>
                </a:solidFill>
              </a:rPr>
              <a:pPr>
                <a:defRPr/>
              </a:pPr>
              <a:t>23</a:t>
            </a:fld>
            <a:endParaRPr lang="en-US">
              <a:solidFill>
                <a:srgbClr val="FFFFFF"/>
              </a:solidFill>
            </a:endParaRPr>
          </a:p>
        </p:txBody>
      </p:sp>
      <p:graphicFrame>
        <p:nvGraphicFramePr>
          <p:cNvPr id="5122" name="Object 2"/>
          <p:cNvGraphicFramePr>
            <a:graphicFrameLocks noChangeAspect="1"/>
          </p:cNvGraphicFramePr>
          <p:nvPr/>
        </p:nvGraphicFramePr>
        <p:xfrm>
          <a:off x="3000375" y="2357438"/>
          <a:ext cx="3346450" cy="2000250"/>
        </p:xfrm>
        <a:graphic>
          <a:graphicData uri="http://schemas.openxmlformats.org/presentationml/2006/ole">
            <mc:AlternateContent xmlns:mc="http://schemas.openxmlformats.org/markup-compatibility/2006">
              <mc:Choice xmlns:v="urn:schemas-microsoft-com:vml" Requires="v">
                <p:oleObj spid="_x0000_s5126" name="Formel" r:id="rId3" imgW="2336760" imgH="1396800" progId="Equation.3">
                  <p:embed/>
                </p:oleObj>
              </mc:Choice>
              <mc:Fallback>
                <p:oleObj name="Formel" r:id="rId3" imgW="2336760" imgH="1396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2357438"/>
                        <a:ext cx="3346450" cy="200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0465552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a:spLocks noGrp="1"/>
          </p:cNvSpPr>
          <p:nvPr>
            <p:ph type="title"/>
          </p:nvPr>
        </p:nvSpPr>
        <p:spPr/>
        <p:txBody>
          <a:bodyPr/>
          <a:lstStyle/>
          <a:p>
            <a:r>
              <a:rPr lang="en-US" altLang="en-US" smtClean="0"/>
              <a:t> EKF SLAM: considerations</a:t>
            </a:r>
            <a:endParaRPr lang="de-CH" altLang="en-US" smtClean="0"/>
          </a:p>
        </p:txBody>
      </p:sp>
      <p:sp>
        <p:nvSpPr>
          <p:cNvPr id="6149" name="Content Placeholder 2"/>
          <p:cNvSpPr>
            <a:spLocks noGrp="1"/>
          </p:cNvSpPr>
          <p:nvPr>
            <p:ph idx="1"/>
          </p:nvPr>
        </p:nvSpPr>
        <p:spPr/>
        <p:txBody>
          <a:bodyPr/>
          <a:lstStyle/>
          <a:p>
            <a:r>
              <a:rPr lang="en-US" altLang="en-US" sz="1600" smtClean="0"/>
              <a:t>However, when the robot starts moving and takes new measurements, both the robot pose and features start becoming correlated. </a:t>
            </a:r>
          </a:p>
          <a:p>
            <a:endParaRPr lang="en-US" altLang="en-US" sz="1600" smtClean="0"/>
          </a:p>
          <a:p>
            <a:endParaRPr lang="en-US" altLang="en-US" sz="1600" smtClean="0"/>
          </a:p>
          <a:p>
            <a:r>
              <a:rPr lang="en-US" altLang="en-US" sz="1600" smtClean="0"/>
              <a:t>Accordingly, the covariance matrix becomes </a:t>
            </a:r>
            <a:r>
              <a:rPr lang="en-US" altLang="en-US" sz="1600" i="1" smtClean="0"/>
              <a:t>non-sparse</a:t>
            </a:r>
            <a:r>
              <a:rPr lang="en-US" altLang="en-US" sz="1600" smtClean="0"/>
              <a:t>. </a:t>
            </a:r>
          </a:p>
          <a:p>
            <a:endParaRPr lang="en-US" altLang="en-US" sz="1600" smtClean="0"/>
          </a:p>
          <a:p>
            <a:endParaRPr lang="en-US" altLang="en-US" sz="1600" smtClean="0"/>
          </a:p>
          <a:p>
            <a:endParaRPr lang="en-US" altLang="en-US" sz="1600" smtClean="0"/>
          </a:p>
          <a:p>
            <a:endParaRPr lang="en-US" altLang="en-US" sz="1600" smtClean="0"/>
          </a:p>
          <a:p>
            <a:endParaRPr lang="en-US" altLang="en-US" sz="1600" smtClean="0"/>
          </a:p>
          <a:p>
            <a:endParaRPr lang="en-US" altLang="en-US" sz="1600" smtClean="0"/>
          </a:p>
          <a:p>
            <a:endParaRPr lang="en-US" altLang="en-US" sz="1600" smtClean="0"/>
          </a:p>
          <a:p>
            <a:endParaRPr lang="en-US" altLang="en-US" sz="1600" smtClean="0"/>
          </a:p>
          <a:p>
            <a:r>
              <a:rPr lang="en-US" altLang="en-US" sz="1600" smtClean="0"/>
              <a:t>The existence of this correlation can be explained by recalling that the uncertainty of the features in the map depends on the uncertainty associated to the robot pose. But it also depends on the uncertainty of other features that have been used to update the robot pose. This means that when a new feature is observed this contributes to correct not only the estimate of the robot pose but also that of the other features as well. The more observations are made, the more the correlations between the features will grow, the better the solution to SLAM.</a:t>
            </a:r>
            <a:endParaRPr lang="de-CH" altLang="en-US" sz="1600" smtClean="0"/>
          </a:p>
        </p:txBody>
      </p:sp>
      <p:sp>
        <p:nvSpPr>
          <p:cNvPr id="4" name="Footer Placeholder 3"/>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smtClean="0">
                <a:solidFill>
                  <a:srgbClr val="FFFFFF"/>
                </a:solidFill>
              </a:rPr>
              <a:t>5</a:t>
            </a:r>
          </a:p>
          <a:p>
            <a:pPr>
              <a:defRPr/>
            </a:pPr>
            <a:fld id="{D7509DD1-D9ED-4CF7-B0D1-628F1356BAB2}" type="slidenum">
              <a:rPr lang="en-US" smtClean="0">
                <a:solidFill>
                  <a:srgbClr val="FFFFFF"/>
                </a:solidFill>
              </a:rPr>
              <a:pPr>
                <a:defRPr/>
              </a:pPr>
              <a:t>24</a:t>
            </a:fld>
            <a:endParaRPr lang="en-US">
              <a:solidFill>
                <a:srgbClr val="FFFFFF"/>
              </a:solidFill>
            </a:endParaRPr>
          </a:p>
        </p:txBody>
      </p:sp>
      <p:graphicFrame>
        <p:nvGraphicFramePr>
          <p:cNvPr id="6146" name="Object 2"/>
          <p:cNvGraphicFramePr>
            <a:graphicFrameLocks noChangeAspect="1"/>
          </p:cNvGraphicFramePr>
          <p:nvPr/>
        </p:nvGraphicFramePr>
        <p:xfrm>
          <a:off x="2357438" y="2571750"/>
          <a:ext cx="4137025" cy="2071688"/>
        </p:xfrm>
        <a:graphic>
          <a:graphicData uri="http://schemas.openxmlformats.org/presentationml/2006/ole">
            <mc:AlternateContent xmlns:mc="http://schemas.openxmlformats.org/markup-compatibility/2006">
              <mc:Choice xmlns:v="urn:schemas-microsoft-com:vml" Requires="v">
                <p:oleObj spid="_x0000_s6154" name="Formel" r:id="rId3" imgW="3111480" imgH="1396800" progId="Equation.3">
                  <p:embed/>
                </p:oleObj>
              </mc:Choice>
              <mc:Fallback>
                <p:oleObj name="Formel" r:id="rId3" imgW="3111480" imgH="1396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38" y="2571750"/>
                        <a:ext cx="4137025" cy="207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3403600" y="1643063"/>
          <a:ext cx="2808288" cy="501650"/>
        </p:xfrm>
        <a:graphic>
          <a:graphicData uri="http://schemas.openxmlformats.org/presentationml/2006/ole">
            <mc:AlternateContent xmlns:mc="http://schemas.openxmlformats.org/markup-compatibility/2006">
              <mc:Choice xmlns:v="urn:schemas-microsoft-com:vml" Requires="v">
                <p:oleObj spid="_x0000_s6155" name="Formel" r:id="rId5" imgW="1498320" imgH="266400" progId="Equation.3">
                  <p:embed/>
                </p:oleObj>
              </mc:Choice>
              <mc:Fallback>
                <p:oleObj name="Formel" r:id="rId5" imgW="1498320" imgH="26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3600" y="1643063"/>
                        <a:ext cx="28082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8066570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defRPr/>
            </a:pPr>
            <a:r>
              <a:rPr lang="en-US" dirty="0">
                <a:solidFill>
                  <a:srgbClr val="000000"/>
                </a:solidFill>
              </a:rPr>
              <a:t>4d - Perception - Features</a:t>
            </a:r>
          </a:p>
        </p:txBody>
      </p:sp>
      <p:sp>
        <p:nvSpPr>
          <p:cNvPr id="8" name="Slide Number Placeholder 4"/>
          <p:cNvSpPr>
            <a:spLocks noGrp="1"/>
          </p:cNvSpPr>
          <p:nvPr>
            <p:ph type="sldNum" sz="quarter" idx="11"/>
          </p:nvPr>
        </p:nvSpPr>
        <p:spPr/>
        <p:txBody>
          <a:bodyPr/>
          <a:lstStyle/>
          <a:p>
            <a:pPr>
              <a:defRPr/>
            </a:pPr>
            <a:r>
              <a:rPr lang="en-US">
                <a:solidFill>
                  <a:srgbClr val="FFFFFF"/>
                </a:solidFill>
              </a:rPr>
              <a:t>4d</a:t>
            </a:r>
          </a:p>
          <a:p>
            <a:pPr eaLnBrk="1" hangingPunct="1">
              <a:defRPr/>
            </a:pPr>
            <a:fld id="{86FFD24F-0EE8-4604-8D59-EDFA4EC905ED}" type="slidenum">
              <a:rPr lang="en-US" sz="2000" b="1">
                <a:solidFill>
                  <a:srgbClr val="FFFFFF"/>
                </a:solidFill>
              </a:rPr>
              <a:pPr eaLnBrk="1" hangingPunct="1">
                <a:defRPr/>
              </a:pPr>
              <a:t>25</a:t>
            </a:fld>
            <a:endParaRPr lang="en-US" sz="2000" b="1">
              <a:solidFill>
                <a:srgbClr val="FFFFFF"/>
              </a:solidFill>
            </a:endParaRPr>
          </a:p>
        </p:txBody>
      </p:sp>
      <p:sp>
        <p:nvSpPr>
          <p:cNvPr id="38916" name="Rectangle 2"/>
          <p:cNvSpPr>
            <a:spLocks noGrp="1" noChangeArrowheads="1"/>
          </p:cNvSpPr>
          <p:nvPr>
            <p:ph type="title"/>
          </p:nvPr>
        </p:nvSpPr>
        <p:spPr>
          <a:xfrm>
            <a:off x="576263" y="485775"/>
            <a:ext cx="8567737" cy="395288"/>
          </a:xfrm>
        </p:spPr>
        <p:txBody>
          <a:bodyPr/>
          <a:lstStyle/>
          <a:p>
            <a:pPr indent="0"/>
            <a:r>
              <a:rPr lang="en-US" altLang="en-US" sz="2000" smtClean="0"/>
              <a:t>Feature Based SLAM (ETH - ASL)</a:t>
            </a:r>
          </a:p>
        </p:txBody>
      </p:sp>
      <p:sp>
        <p:nvSpPr>
          <p:cNvPr id="38917" name="Rectangle 3"/>
          <p:cNvSpPr>
            <a:spLocks noGrp="1" noChangeArrowheads="1"/>
          </p:cNvSpPr>
          <p:nvPr>
            <p:ph type="body" idx="1"/>
          </p:nvPr>
        </p:nvSpPr>
        <p:spPr/>
        <p:txBody>
          <a:bodyPr/>
          <a:lstStyle/>
          <a:p>
            <a:r>
              <a:rPr lang="en-US" altLang="en-US" smtClean="0"/>
              <a:t>corner features extracted from lines</a:t>
            </a:r>
          </a:p>
          <a:p>
            <a:r>
              <a:rPr lang="en-US" altLang="en-US" smtClean="0"/>
              <a:t>connecting corners to structures</a:t>
            </a:r>
          </a:p>
        </p:txBody>
      </p:sp>
      <p:pic>
        <p:nvPicPr>
          <p:cNvPr id="389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125663"/>
            <a:ext cx="4206875" cy="4062412"/>
          </a:xfrm>
          <a:prstGeom prst="rect">
            <a:avLst/>
          </a:prstGeom>
          <a:noFill/>
          <a:ln w="1905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96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425" y="2125663"/>
            <a:ext cx="4011613" cy="4062412"/>
          </a:xfrm>
          <a:prstGeom prst="rect">
            <a:avLst/>
          </a:prstGeom>
          <a:noFill/>
          <a:ln w="1905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9" name="SLAM_Andermatt_Structures.wmv">
            <a:hlinkClick r:id="" action="ppaction://media"/>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714375" y="2125663"/>
            <a:ext cx="541655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08190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86666" fill="hold"/>
                                        <p:tgtEl>
                                          <p:spTgt spid="9"/>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6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11"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 Drawbacks of EKF SLAM</a:t>
            </a:r>
            <a:endParaRPr lang="de-CH" altLang="en-US" smtClean="0"/>
          </a:p>
        </p:txBody>
      </p:sp>
      <p:sp>
        <p:nvSpPr>
          <p:cNvPr id="39939" name="Content Placeholder 2"/>
          <p:cNvSpPr>
            <a:spLocks noGrp="1"/>
          </p:cNvSpPr>
          <p:nvPr>
            <p:ph idx="1"/>
          </p:nvPr>
        </p:nvSpPr>
        <p:spPr/>
        <p:txBody>
          <a:bodyPr/>
          <a:lstStyle/>
          <a:p>
            <a:r>
              <a:rPr lang="en-US" altLang="en-US" sz="1600" smtClean="0"/>
              <a:t>Clearly, the state vector in EKF SLAM is much larger than the state vector in EKF localization where only the robot pose was being updated. This makes EKF SLAM computationally very expensive.</a:t>
            </a:r>
          </a:p>
          <a:p>
            <a:r>
              <a:rPr lang="en-US" altLang="en-US" sz="1600" smtClean="0"/>
              <a:t>Notice that, because of its formulation, maps in EKF SLAM are supposed to be feature based (i.e. points, lines, planes). As new features are observed, they are added to the state vector. Thus, the noise covariance matrix grows quadratically, with size (3+2n)x(3+2n). For computational reasons, the size of the map is therefore usually limited to less than 1,000 features.</a:t>
            </a:r>
          </a:p>
        </p:txBody>
      </p:sp>
      <p:sp>
        <p:nvSpPr>
          <p:cNvPr id="4" name="Footer Placeholder 3"/>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smtClean="0">
                <a:solidFill>
                  <a:srgbClr val="FFFFFF"/>
                </a:solidFill>
              </a:rPr>
              <a:t>5</a:t>
            </a:r>
          </a:p>
          <a:p>
            <a:pPr>
              <a:defRPr/>
            </a:pPr>
            <a:fld id="{B8A094FA-D1E0-4013-BEB4-56213B2FA25F}" type="slidenum">
              <a:rPr lang="en-US" smtClean="0">
                <a:solidFill>
                  <a:srgbClr val="FFFFFF"/>
                </a:solidFill>
              </a:rPr>
              <a:pPr>
                <a:defRPr/>
              </a:pPr>
              <a:t>26</a:t>
            </a:fld>
            <a:endParaRPr lang="en-US">
              <a:solidFill>
                <a:srgbClr val="FFFFFF"/>
              </a:solidFill>
            </a:endParaRPr>
          </a:p>
        </p:txBody>
      </p:sp>
    </p:spTree>
    <p:extLst>
      <p:ext uri="{BB962C8B-B14F-4D97-AF65-F5344CB8AC3E}">
        <p14:creationId xmlns:p14="http://schemas.microsoft.com/office/powerpoint/2010/main" val="414230393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solidFill>
                  <a:srgbClr val="000000"/>
                </a:solidFill>
              </a:rPr>
              <a:t>5 - Localization and Mapping</a:t>
            </a:r>
          </a:p>
        </p:txBody>
      </p:sp>
      <p:sp>
        <p:nvSpPr>
          <p:cNvPr id="6" name="Slide Number Placeholder 4"/>
          <p:cNvSpPr>
            <a:spLocks noGrp="1"/>
          </p:cNvSpPr>
          <p:nvPr>
            <p:ph type="sldNum" sz="quarter" idx="11"/>
          </p:nvPr>
        </p:nvSpPr>
        <p:spPr/>
        <p:txBody>
          <a:bodyPr/>
          <a:lstStyle/>
          <a:p>
            <a:pPr>
              <a:defRPr/>
            </a:pPr>
            <a:r>
              <a:rPr lang="en-US">
                <a:solidFill>
                  <a:srgbClr val="FFFFFF"/>
                </a:solidFill>
              </a:rPr>
              <a:t>5</a:t>
            </a:r>
          </a:p>
          <a:p>
            <a:pPr eaLnBrk="1" hangingPunct="1">
              <a:defRPr/>
            </a:pPr>
            <a:fld id="{D1EAFBAB-2936-4D26-90D1-4DC4978AF40B}" type="slidenum">
              <a:rPr lang="en-US" sz="2000" b="1">
                <a:solidFill>
                  <a:srgbClr val="FFFFFF"/>
                </a:solidFill>
              </a:rPr>
              <a:pPr eaLnBrk="1" hangingPunct="1">
                <a:defRPr/>
              </a:pPr>
              <a:t>27</a:t>
            </a:fld>
            <a:endParaRPr lang="en-US" sz="2000" b="1">
              <a:solidFill>
                <a:srgbClr val="FFFFFF"/>
              </a:solidFill>
            </a:endParaRPr>
          </a:p>
        </p:txBody>
      </p:sp>
      <p:pic>
        <p:nvPicPr>
          <p:cNvPr id="4096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513" y="2051050"/>
            <a:ext cx="442753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65" name="Rectangle 7"/>
          <p:cNvSpPr>
            <a:spLocks noGrp="1" noChangeArrowheads="1"/>
          </p:cNvSpPr>
          <p:nvPr>
            <p:ph type="title"/>
          </p:nvPr>
        </p:nvSpPr>
        <p:spPr/>
        <p:txBody>
          <a:bodyPr/>
          <a:lstStyle/>
          <a:p>
            <a:pPr indent="0"/>
            <a:r>
              <a:rPr lang="en-US" altLang="en-US" smtClean="0"/>
              <a:t>Particle Filter SLAM: FastSLAM</a:t>
            </a:r>
          </a:p>
        </p:txBody>
      </p:sp>
      <p:sp>
        <p:nvSpPr>
          <p:cNvPr id="40966" name="Rectangle 8"/>
          <p:cNvSpPr>
            <a:spLocks noGrp="1" noChangeArrowheads="1"/>
          </p:cNvSpPr>
          <p:nvPr>
            <p:ph type="body" idx="1"/>
          </p:nvPr>
        </p:nvSpPr>
        <p:spPr>
          <a:ln>
            <a:solidFill>
              <a:schemeClr val="accent1"/>
            </a:solidFill>
          </a:ln>
        </p:spPr>
        <p:txBody>
          <a:bodyPr/>
          <a:lstStyle/>
          <a:p>
            <a:r>
              <a:rPr lang="en-US" altLang="en-US" b="1" dirty="0" err="1" smtClean="0"/>
              <a:t>FastSLAM</a:t>
            </a:r>
            <a:r>
              <a:rPr lang="en-US" altLang="en-US" b="1" dirty="0" smtClean="0"/>
              <a:t> approach</a:t>
            </a:r>
          </a:p>
          <a:p>
            <a:pPr lvl="1"/>
            <a:r>
              <a:rPr lang="en-US" altLang="en-US" dirty="0" smtClean="0"/>
              <a:t>It solves the SLAM problem using particle filters. </a:t>
            </a:r>
            <a:endParaRPr lang="en-US" altLang="en-US" dirty="0" smtClean="0"/>
          </a:p>
          <a:p>
            <a:pPr lvl="1"/>
            <a:r>
              <a:rPr lang="en-US" altLang="en-US" dirty="0" smtClean="0"/>
              <a:t>Each particle k :estimate of robot path  and mean, and covariance of each of the n features:</a:t>
            </a:r>
            <a:r>
              <a:rPr lang="en-US" altLang="en-US" baseline="30000" dirty="0" smtClean="0"/>
              <a:t> </a:t>
            </a:r>
            <a:r>
              <a:rPr lang="en-US" altLang="en-US" dirty="0" smtClean="0"/>
              <a:t>P</a:t>
            </a:r>
            <a:r>
              <a:rPr lang="en-US" altLang="en-US" baseline="30000" dirty="0" smtClean="0"/>
              <a:t>[k] </a:t>
            </a:r>
            <a:r>
              <a:rPr lang="en-US" altLang="en-US" dirty="0" smtClean="0"/>
              <a:t>(</a:t>
            </a:r>
            <a:r>
              <a:rPr lang="en-US" altLang="en-US" dirty="0" err="1" smtClean="0"/>
              <a:t>X</a:t>
            </a:r>
            <a:r>
              <a:rPr lang="en-US" altLang="en-US" baseline="-25000" dirty="0" err="1" smtClean="0"/>
              <a:t>t</a:t>
            </a:r>
            <a:r>
              <a:rPr lang="en-US" altLang="en-US" baseline="30000" dirty="0" smtClean="0"/>
              <a:t>[k] </a:t>
            </a:r>
            <a:r>
              <a:rPr lang="el-GR" altLang="en-US" dirty="0" smtClean="0"/>
              <a:t>μ</a:t>
            </a:r>
            <a:r>
              <a:rPr lang="en-US" altLang="en-US" baseline="30000" dirty="0" smtClean="0"/>
              <a:t>[k]; </a:t>
            </a:r>
            <a:r>
              <a:rPr lang="el-GR" altLang="en-US" dirty="0" smtClean="0"/>
              <a:t>Σ</a:t>
            </a:r>
            <a:r>
              <a:rPr lang="en-US" altLang="en-US" baseline="-25000" dirty="0" smtClean="0"/>
              <a:t>1</a:t>
            </a:r>
            <a:r>
              <a:rPr lang="en-US" altLang="en-US" baseline="30000" dirty="0" smtClean="0"/>
              <a:t>[k] </a:t>
            </a:r>
            <a:r>
              <a:rPr lang="en-US" altLang="en-US" dirty="0" smtClean="0"/>
              <a:t>… </a:t>
            </a:r>
            <a:r>
              <a:rPr lang="el-GR" altLang="en-US" dirty="0" smtClean="0"/>
              <a:t>μ</a:t>
            </a:r>
            <a:r>
              <a:rPr lang="en-US" altLang="en-US" baseline="30000" dirty="0" smtClean="0"/>
              <a:t>[k] </a:t>
            </a:r>
            <a:r>
              <a:rPr lang="el-GR" altLang="en-US" dirty="0" smtClean="0"/>
              <a:t>Σ</a:t>
            </a:r>
            <a:r>
              <a:rPr lang="en-US" altLang="en-US" baseline="-25000" dirty="0" smtClean="0"/>
              <a:t>n</a:t>
            </a:r>
            <a:r>
              <a:rPr lang="en-US" altLang="en-US" baseline="30000" dirty="0" smtClean="0"/>
              <a:t>[k] </a:t>
            </a:r>
            <a:r>
              <a:rPr lang="en-US" altLang="en-US" dirty="0" smtClean="0"/>
              <a:t>)</a:t>
            </a:r>
          </a:p>
          <a:p>
            <a:pPr marL="354012" lvl="1" indent="0">
              <a:buNone/>
            </a:pPr>
            <a:endParaRPr lang="en-US" altLang="en-US" dirty="0" smtClean="0"/>
          </a:p>
          <a:p>
            <a:r>
              <a:rPr lang="en-US" altLang="en-US" dirty="0" smtClean="0"/>
              <a:t>Particle filter update</a:t>
            </a:r>
          </a:p>
          <a:p>
            <a:pPr lvl="1"/>
            <a:r>
              <a:rPr lang="en-US" altLang="en-US" dirty="0" smtClean="0"/>
              <a:t>In the update step a new particle</a:t>
            </a:r>
            <a:br>
              <a:rPr lang="en-US" altLang="en-US" dirty="0" smtClean="0"/>
            </a:br>
            <a:r>
              <a:rPr lang="en-US" altLang="en-US" dirty="0" smtClean="0"/>
              <a:t>distribution, </a:t>
            </a:r>
            <a:r>
              <a:rPr lang="en-US" altLang="en-US" dirty="0" smtClean="0"/>
              <a:t>given motion model and </a:t>
            </a:r>
            <a:br>
              <a:rPr lang="en-US" altLang="en-US" dirty="0" smtClean="0"/>
            </a:br>
            <a:r>
              <a:rPr lang="en-US" altLang="en-US" dirty="0" smtClean="0"/>
              <a:t>controls applied is generated.</a:t>
            </a:r>
          </a:p>
          <a:p>
            <a:pPr lvl="1">
              <a:buFont typeface="Wingdings" pitchFamily="2" charset="2"/>
              <a:buNone/>
            </a:pPr>
            <a:r>
              <a:rPr lang="en-US" altLang="en-US" dirty="0" smtClean="0"/>
              <a:t>a) For each particle:</a:t>
            </a:r>
          </a:p>
          <a:p>
            <a:pPr lvl="2">
              <a:buFontTx/>
              <a:buNone/>
            </a:pPr>
            <a:r>
              <a:rPr lang="en-US" altLang="en-US" dirty="0" smtClean="0"/>
              <a:t>1. Compare particle’s prediction of measurements with actual measurements</a:t>
            </a:r>
          </a:p>
          <a:p>
            <a:pPr lvl="2">
              <a:buFontTx/>
              <a:buNone/>
            </a:pPr>
            <a:r>
              <a:rPr lang="en-US" altLang="en-US" dirty="0" smtClean="0"/>
              <a:t>2. Particles whose predictions match the measurements are given a high weight</a:t>
            </a:r>
          </a:p>
          <a:p>
            <a:pPr lvl="1">
              <a:buFont typeface="Wingdings" pitchFamily="2" charset="2"/>
              <a:buNone/>
            </a:pPr>
            <a:r>
              <a:rPr lang="en-US" altLang="en-US" dirty="0" smtClean="0"/>
              <a:t>b) Filter resample:</a:t>
            </a:r>
          </a:p>
          <a:p>
            <a:pPr lvl="2"/>
            <a:r>
              <a:rPr lang="en-US" altLang="en-US" dirty="0" smtClean="0"/>
              <a:t>Resample particles based on weight</a:t>
            </a:r>
          </a:p>
          <a:p>
            <a:pPr lvl="2"/>
            <a:r>
              <a:rPr lang="en-US" altLang="en-US" dirty="0" smtClean="0"/>
              <a:t>Filter resample</a:t>
            </a:r>
          </a:p>
          <a:p>
            <a:pPr lvl="3"/>
            <a:r>
              <a:rPr lang="en-US" altLang="en-US" dirty="0" smtClean="0"/>
              <a:t>Assign each particle a weight depending on how well its estimate of the state agrees with the measurements and randomly draw particles from previous distribution based on weights creating a new distribution.</a:t>
            </a:r>
          </a:p>
        </p:txBody>
      </p:sp>
      <p:sp>
        <p:nvSpPr>
          <p:cNvPr id="40967" name="Down Arrow 6"/>
          <p:cNvSpPr>
            <a:spLocks noChangeArrowheads="1"/>
          </p:cNvSpPr>
          <p:nvPr/>
        </p:nvSpPr>
        <p:spPr bwMode="auto">
          <a:xfrm rot="-2188032">
            <a:off x="6000750" y="2771775"/>
            <a:ext cx="571500" cy="428625"/>
          </a:xfrm>
          <a:prstGeom prst="downArrow">
            <a:avLst>
              <a:gd name="adj1" fmla="val 50000"/>
              <a:gd name="adj2" fmla="val 50000"/>
            </a:avLst>
          </a:prstGeom>
          <a:solidFill>
            <a:schemeClr val="accent1"/>
          </a:solidFill>
          <a:ln w="9525" algn="ctr">
            <a:solidFill>
              <a:schemeClr val="tx1"/>
            </a:solidFill>
            <a:round/>
            <a:headEnd/>
            <a:tailEnd/>
          </a:ln>
        </p:spPr>
        <p:txBody>
          <a:bodyPr>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de-CH" altLang="en-US">
              <a:solidFill>
                <a:srgbClr val="000000"/>
              </a:solidFill>
            </a:endParaRPr>
          </a:p>
        </p:txBody>
      </p:sp>
    </p:spTree>
    <p:extLst>
      <p:ext uri="{BB962C8B-B14F-4D97-AF65-F5344CB8AC3E}">
        <p14:creationId xmlns:p14="http://schemas.microsoft.com/office/powerpoint/2010/main" val="140465091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solidFill>
                  <a:srgbClr val="000000"/>
                </a:solidFill>
              </a:rPr>
              <a:t>5 - Localization and Mapping</a:t>
            </a:r>
          </a:p>
        </p:txBody>
      </p:sp>
      <p:sp>
        <p:nvSpPr>
          <p:cNvPr id="6" name="Slide Number Placeholder 4"/>
          <p:cNvSpPr>
            <a:spLocks noGrp="1"/>
          </p:cNvSpPr>
          <p:nvPr>
            <p:ph type="sldNum" sz="quarter" idx="11"/>
          </p:nvPr>
        </p:nvSpPr>
        <p:spPr/>
        <p:txBody>
          <a:bodyPr/>
          <a:lstStyle/>
          <a:p>
            <a:pPr>
              <a:defRPr/>
            </a:pPr>
            <a:r>
              <a:rPr lang="en-US">
                <a:solidFill>
                  <a:srgbClr val="FFFFFF"/>
                </a:solidFill>
              </a:rPr>
              <a:t>5</a:t>
            </a:r>
          </a:p>
          <a:p>
            <a:pPr eaLnBrk="1" hangingPunct="1">
              <a:defRPr/>
            </a:pPr>
            <a:fld id="{0B8B7C97-73E9-483C-8481-A3D84A62C866}" type="slidenum">
              <a:rPr lang="en-US" sz="2000" b="1">
                <a:solidFill>
                  <a:srgbClr val="FFFFFF"/>
                </a:solidFill>
              </a:rPr>
              <a:pPr eaLnBrk="1" hangingPunct="1">
                <a:defRPr/>
              </a:pPr>
              <a:t>28</a:t>
            </a:fld>
            <a:endParaRPr lang="en-US" sz="2000" b="1">
              <a:solidFill>
                <a:srgbClr val="FFFFFF"/>
              </a:solidFill>
            </a:endParaRPr>
          </a:p>
        </p:txBody>
      </p:sp>
      <p:sp>
        <p:nvSpPr>
          <p:cNvPr id="41988" name="Rectangle 2"/>
          <p:cNvSpPr>
            <a:spLocks noGrp="1" noChangeArrowheads="1"/>
          </p:cNvSpPr>
          <p:nvPr>
            <p:ph type="title"/>
          </p:nvPr>
        </p:nvSpPr>
        <p:spPr/>
        <p:txBody>
          <a:bodyPr/>
          <a:lstStyle/>
          <a:p>
            <a:pPr indent="0"/>
            <a:r>
              <a:rPr lang="en-US" altLang="en-US" smtClean="0"/>
              <a:t>Particle Filter SLAM 6</a:t>
            </a:r>
          </a:p>
        </p:txBody>
      </p:sp>
      <p:sp>
        <p:nvSpPr>
          <p:cNvPr id="41989" name="Rectangle 3"/>
          <p:cNvSpPr>
            <a:spLocks noGrp="1" noChangeArrowheads="1"/>
          </p:cNvSpPr>
          <p:nvPr>
            <p:ph type="body" idx="1"/>
          </p:nvPr>
        </p:nvSpPr>
        <p:spPr/>
        <p:txBody>
          <a:bodyPr/>
          <a:lstStyle/>
          <a:p>
            <a:r>
              <a:rPr lang="en-US" altLang="en-US" smtClean="0"/>
              <a:t>FastSLAM approach (continuation)</a:t>
            </a:r>
          </a:p>
          <a:p>
            <a:pPr lvl="1"/>
            <a:r>
              <a:rPr lang="en-US" altLang="en-US" smtClean="0"/>
              <a:t>Particle set</a:t>
            </a:r>
          </a:p>
          <a:p>
            <a:pPr lvl="2"/>
            <a:r>
              <a:rPr lang="en-US" altLang="en-US" smtClean="0"/>
              <a:t>The robot posterior is solved using a Rao Blackwellized particle filtering using landmarks. Each landmark estimation is represented by a 2x2 EKF (Extended Kalman Filter). Each particle is “independent” (due the factorization) from the others and maintains the estimate of M landmark positions.</a:t>
            </a:r>
          </a:p>
          <a:p>
            <a:pPr lvl="1"/>
            <a:endParaRPr lang="en-US" altLang="en-US" smtClean="0"/>
          </a:p>
        </p:txBody>
      </p:sp>
      <p:pic>
        <p:nvPicPr>
          <p:cNvPr id="4199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736850"/>
            <a:ext cx="8091488"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163912505"/>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pPr>
              <a:defRPr/>
            </a:pPr>
            <a:r>
              <a:rPr lang="en-US">
                <a:solidFill>
                  <a:srgbClr val="000000"/>
                </a:solidFill>
              </a:rPr>
              <a:t>5 - Localization and Mapping</a:t>
            </a:r>
          </a:p>
        </p:txBody>
      </p:sp>
      <p:sp>
        <p:nvSpPr>
          <p:cNvPr id="9" name="Slide Number Placeholder 4"/>
          <p:cNvSpPr>
            <a:spLocks noGrp="1"/>
          </p:cNvSpPr>
          <p:nvPr>
            <p:ph type="sldNum" sz="quarter" idx="11"/>
          </p:nvPr>
        </p:nvSpPr>
        <p:spPr/>
        <p:txBody>
          <a:bodyPr/>
          <a:lstStyle/>
          <a:p>
            <a:pPr>
              <a:defRPr/>
            </a:pPr>
            <a:r>
              <a:rPr lang="en-US">
                <a:solidFill>
                  <a:srgbClr val="FFFFFF"/>
                </a:solidFill>
              </a:rPr>
              <a:t>5</a:t>
            </a:r>
          </a:p>
          <a:p>
            <a:pPr eaLnBrk="1" hangingPunct="1">
              <a:defRPr/>
            </a:pPr>
            <a:fld id="{F7303966-189E-4DDA-A206-8B703D542BB0}" type="slidenum">
              <a:rPr lang="en-US" sz="2000" b="1">
                <a:solidFill>
                  <a:srgbClr val="FFFFFF"/>
                </a:solidFill>
              </a:rPr>
              <a:pPr eaLnBrk="1" hangingPunct="1">
                <a:defRPr/>
              </a:pPr>
              <a:t>29</a:t>
            </a:fld>
            <a:endParaRPr lang="en-US" sz="2000" b="1">
              <a:solidFill>
                <a:srgbClr val="FFFFFF"/>
              </a:solidFill>
            </a:endParaRPr>
          </a:p>
        </p:txBody>
      </p:sp>
      <p:sp>
        <p:nvSpPr>
          <p:cNvPr id="43012" name="Rectangle 3"/>
          <p:cNvSpPr>
            <a:spLocks noGrp="1" noChangeArrowheads="1"/>
          </p:cNvSpPr>
          <p:nvPr>
            <p:ph type="title"/>
          </p:nvPr>
        </p:nvSpPr>
        <p:spPr/>
        <p:txBody>
          <a:bodyPr/>
          <a:lstStyle/>
          <a:p>
            <a:pPr indent="0"/>
            <a:r>
              <a:rPr lang="en-US" altLang="en-US" smtClean="0"/>
              <a:t>FAST SLAM example</a:t>
            </a:r>
          </a:p>
        </p:txBody>
      </p:sp>
      <p:pic>
        <p:nvPicPr>
          <p:cNvPr id="6" name="Thrun_Mapping.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339975" y="1481138"/>
            <a:ext cx="4895850"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01315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05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8640" y="639794"/>
            <a:ext cx="7606723" cy="697577"/>
          </a:xfrm>
          <a:prstGeom prst="rect">
            <a:avLst/>
          </a:prstGeom>
        </p:spPr>
        <p:txBody>
          <a:bodyPr vert="horz" wrap="square" lIns="0" tIns="203127" rIns="0" bIns="0" rtlCol="0">
            <a:spAutoFit/>
          </a:bodyPr>
          <a:lstStyle/>
          <a:p>
            <a:pPr marL="280333"/>
            <a:r>
              <a:rPr spc="-4" dirty="0"/>
              <a:t>T</a:t>
            </a:r>
            <a:r>
              <a:rPr dirty="0"/>
              <a:t>he SLA</a:t>
            </a:r>
            <a:r>
              <a:rPr spc="-31" dirty="0"/>
              <a:t>M</a:t>
            </a:r>
            <a:r>
              <a:rPr spc="-4" dirty="0"/>
              <a:t> </a:t>
            </a:r>
            <a:r>
              <a:rPr spc="-31" dirty="0"/>
              <a:t>P</a:t>
            </a:r>
            <a:r>
              <a:rPr spc="-22" dirty="0"/>
              <a:t>rob</a:t>
            </a:r>
            <a:r>
              <a:rPr spc="-18" dirty="0"/>
              <a:t>l</a:t>
            </a:r>
            <a:r>
              <a:rPr spc="-22" dirty="0"/>
              <a:t>e</a:t>
            </a:r>
            <a:r>
              <a:rPr dirty="0"/>
              <a:t>m</a:t>
            </a:r>
          </a:p>
        </p:txBody>
      </p:sp>
      <p:sp>
        <p:nvSpPr>
          <p:cNvPr id="3" name="object 3"/>
          <p:cNvSpPr txBox="1"/>
          <p:nvPr/>
        </p:nvSpPr>
        <p:spPr>
          <a:xfrm>
            <a:off x="1042844" y="4083896"/>
            <a:ext cx="7023099" cy="2096856"/>
          </a:xfrm>
          <a:prstGeom prst="rect">
            <a:avLst/>
          </a:prstGeom>
        </p:spPr>
        <p:txBody>
          <a:bodyPr vert="horz" wrap="square" lIns="0" tIns="0" rIns="0" bIns="0" rtlCol="0">
            <a:spAutoFit/>
          </a:bodyPr>
          <a:lstStyle/>
          <a:p>
            <a:pPr marL="319078" indent="-307682" defTabSz="820487">
              <a:buClr>
                <a:srgbClr val="0033CC"/>
              </a:buClr>
              <a:buSzPct val="118750"/>
              <a:buFont typeface="Verdana"/>
              <a:buChar char="•"/>
              <a:tabLst>
                <a:tab pos="319078" algn="l"/>
              </a:tabLst>
            </a:pPr>
            <a:r>
              <a:rPr sz="2200" spc="-18" dirty="0">
                <a:solidFill>
                  <a:prstClr val="black"/>
                </a:solidFill>
                <a:latin typeface="Verdana"/>
                <a:cs typeface="Verdana"/>
              </a:rPr>
              <a:t>SLAM</a:t>
            </a:r>
            <a:r>
              <a:rPr sz="2200" spc="-4" dirty="0">
                <a:solidFill>
                  <a:prstClr val="black"/>
                </a:solidFill>
                <a:latin typeface="Verdana"/>
                <a:cs typeface="Verdana"/>
              </a:rPr>
              <a:t> </a:t>
            </a:r>
            <a:r>
              <a:rPr sz="2200" dirty="0">
                <a:solidFill>
                  <a:prstClr val="black"/>
                </a:solidFill>
                <a:latin typeface="Verdana"/>
                <a:cs typeface="Verdana"/>
              </a:rPr>
              <a:t>i</a:t>
            </a:r>
            <a:r>
              <a:rPr sz="2200" spc="-13" dirty="0">
                <a:solidFill>
                  <a:prstClr val="black"/>
                </a:solidFill>
                <a:latin typeface="Verdana"/>
                <a:cs typeface="Verdana"/>
              </a:rPr>
              <a:t>s</a:t>
            </a:r>
            <a:r>
              <a:rPr sz="2200" spc="-4" dirty="0">
                <a:solidFill>
                  <a:prstClr val="black"/>
                </a:solidFill>
                <a:latin typeface="Verdana"/>
                <a:cs typeface="Verdana"/>
              </a:rPr>
              <a:t> </a:t>
            </a:r>
            <a:r>
              <a:rPr sz="2200" spc="-13" dirty="0">
                <a:solidFill>
                  <a:prstClr val="black"/>
                </a:solidFill>
                <a:latin typeface="Verdana"/>
                <a:cs typeface="Verdana"/>
              </a:rPr>
              <a:t>a</a:t>
            </a:r>
            <a:r>
              <a:rPr sz="2200" spc="-4" dirty="0">
                <a:solidFill>
                  <a:prstClr val="black"/>
                </a:solidFill>
                <a:latin typeface="Verdana"/>
                <a:cs typeface="Verdana"/>
              </a:rPr>
              <a:t> </a:t>
            </a:r>
            <a:r>
              <a:rPr sz="2200" b="1" dirty="0">
                <a:solidFill>
                  <a:prstClr val="black"/>
                </a:solidFill>
                <a:latin typeface="Verdana"/>
                <a:cs typeface="Verdana"/>
              </a:rPr>
              <a:t>ch</a:t>
            </a:r>
            <a:r>
              <a:rPr sz="2200" b="1" spc="-9" dirty="0">
                <a:solidFill>
                  <a:prstClr val="black"/>
                </a:solidFill>
                <a:latin typeface="Verdana"/>
                <a:cs typeface="Verdana"/>
              </a:rPr>
              <a:t>i</a:t>
            </a:r>
            <a:r>
              <a:rPr sz="2200" b="1" dirty="0">
                <a:solidFill>
                  <a:prstClr val="black"/>
                </a:solidFill>
                <a:latin typeface="Verdana"/>
                <a:cs typeface="Verdana"/>
              </a:rPr>
              <a:t>c</a:t>
            </a:r>
            <a:r>
              <a:rPr sz="2200" b="1" spc="-18" dirty="0">
                <a:solidFill>
                  <a:prstClr val="black"/>
                </a:solidFill>
                <a:latin typeface="Verdana"/>
                <a:cs typeface="Verdana"/>
              </a:rPr>
              <a:t>k</a:t>
            </a:r>
            <a:r>
              <a:rPr sz="2200" b="1" dirty="0">
                <a:solidFill>
                  <a:prstClr val="black"/>
                </a:solidFill>
                <a:latin typeface="Verdana"/>
                <a:cs typeface="Verdana"/>
              </a:rPr>
              <a:t>en</a:t>
            </a:r>
            <a:r>
              <a:rPr sz="2200" b="1" spc="-13" dirty="0">
                <a:solidFill>
                  <a:prstClr val="black"/>
                </a:solidFill>
                <a:latin typeface="Verdana"/>
                <a:cs typeface="Verdana"/>
              </a:rPr>
              <a:t>-o</a:t>
            </a:r>
            <a:r>
              <a:rPr sz="2200" b="1" dirty="0">
                <a:solidFill>
                  <a:prstClr val="black"/>
                </a:solidFill>
                <a:latin typeface="Verdana"/>
                <a:cs typeface="Verdana"/>
              </a:rPr>
              <a:t>r-egg</a:t>
            </a:r>
            <a:r>
              <a:rPr sz="2200" b="1" spc="-4" dirty="0">
                <a:solidFill>
                  <a:prstClr val="black"/>
                </a:solidFill>
                <a:latin typeface="Verdana"/>
                <a:cs typeface="Verdana"/>
              </a:rPr>
              <a:t> </a:t>
            </a:r>
            <a:r>
              <a:rPr sz="2200" b="1" dirty="0">
                <a:solidFill>
                  <a:prstClr val="black"/>
                </a:solidFill>
                <a:latin typeface="Verdana"/>
                <a:cs typeface="Verdana"/>
              </a:rPr>
              <a:t>pr</a:t>
            </a:r>
            <a:r>
              <a:rPr sz="2200" b="1" spc="-18" dirty="0">
                <a:solidFill>
                  <a:prstClr val="black"/>
                </a:solidFill>
                <a:latin typeface="Verdana"/>
                <a:cs typeface="Verdana"/>
              </a:rPr>
              <a:t>o</a:t>
            </a:r>
            <a:r>
              <a:rPr sz="2200" b="1" dirty="0">
                <a:solidFill>
                  <a:prstClr val="black"/>
                </a:solidFill>
                <a:latin typeface="Verdana"/>
                <a:cs typeface="Verdana"/>
              </a:rPr>
              <a:t>b</a:t>
            </a:r>
            <a:r>
              <a:rPr sz="2200" b="1" spc="-9" dirty="0">
                <a:solidFill>
                  <a:prstClr val="black"/>
                </a:solidFill>
                <a:latin typeface="Verdana"/>
                <a:cs typeface="Verdana"/>
              </a:rPr>
              <a:t>l</a:t>
            </a:r>
            <a:r>
              <a:rPr sz="2200" b="1" dirty="0">
                <a:solidFill>
                  <a:prstClr val="black"/>
                </a:solidFill>
                <a:latin typeface="Verdana"/>
                <a:cs typeface="Verdana"/>
              </a:rPr>
              <a:t>e</a:t>
            </a:r>
            <a:r>
              <a:rPr sz="2200" b="1" spc="-4" dirty="0">
                <a:solidFill>
                  <a:prstClr val="black"/>
                </a:solidFill>
                <a:latin typeface="Verdana"/>
                <a:cs typeface="Verdana"/>
              </a:rPr>
              <a:t>m</a:t>
            </a:r>
            <a:r>
              <a:rPr sz="2200" dirty="0">
                <a:solidFill>
                  <a:prstClr val="black"/>
                </a:solidFill>
                <a:latin typeface="Verdana"/>
                <a:cs typeface="Verdana"/>
              </a:rPr>
              <a:t>:</a:t>
            </a:r>
            <a:endParaRPr sz="2200">
              <a:solidFill>
                <a:prstClr val="black"/>
              </a:solidFill>
              <a:latin typeface="Verdana"/>
              <a:cs typeface="Verdana"/>
            </a:endParaRPr>
          </a:p>
          <a:p>
            <a:pPr marL="329904" defTabSz="820487">
              <a:spcBef>
                <a:spcPts val="467"/>
              </a:spcBef>
            </a:pPr>
            <a:r>
              <a:rPr sz="2200" dirty="0">
                <a:solidFill>
                  <a:srgbClr val="003366"/>
                </a:solidFill>
                <a:latin typeface="Century Gothic"/>
                <a:cs typeface="Century Gothic"/>
              </a:rPr>
              <a:t>→</a:t>
            </a:r>
            <a:r>
              <a:rPr sz="2200" spc="157" dirty="0">
                <a:solidFill>
                  <a:srgbClr val="003366"/>
                </a:solidFill>
                <a:latin typeface="Century Gothic"/>
                <a:cs typeface="Century Gothic"/>
              </a:rPr>
              <a:t> </a:t>
            </a:r>
            <a:r>
              <a:rPr sz="2200" spc="-18" dirty="0">
                <a:solidFill>
                  <a:prstClr val="black"/>
                </a:solidFill>
                <a:latin typeface="Verdana"/>
                <a:cs typeface="Verdana"/>
              </a:rPr>
              <a:t>A</a:t>
            </a:r>
            <a:r>
              <a:rPr sz="2200" spc="-4" dirty="0">
                <a:solidFill>
                  <a:prstClr val="black"/>
                </a:solidFill>
                <a:latin typeface="Verdana"/>
                <a:cs typeface="Verdana"/>
              </a:rPr>
              <a:t> </a:t>
            </a:r>
            <a:r>
              <a:rPr sz="2200" spc="-18" dirty="0">
                <a:solidFill>
                  <a:prstClr val="black"/>
                </a:solidFill>
                <a:latin typeface="Verdana"/>
                <a:cs typeface="Verdana"/>
              </a:rPr>
              <a:t>ma</a:t>
            </a:r>
            <a:r>
              <a:rPr sz="2200" dirty="0">
                <a:solidFill>
                  <a:prstClr val="black"/>
                </a:solidFill>
                <a:latin typeface="Verdana"/>
                <a:cs typeface="Verdana"/>
              </a:rPr>
              <a:t>p</a:t>
            </a:r>
            <a:r>
              <a:rPr sz="2200" spc="-4" dirty="0">
                <a:solidFill>
                  <a:prstClr val="black"/>
                </a:solidFill>
                <a:latin typeface="Verdana"/>
                <a:cs typeface="Verdana"/>
              </a:rPr>
              <a:t> </a:t>
            </a:r>
            <a:r>
              <a:rPr sz="2200" dirty="0">
                <a:solidFill>
                  <a:prstClr val="black"/>
                </a:solidFill>
                <a:latin typeface="Verdana"/>
                <a:cs typeface="Verdana"/>
              </a:rPr>
              <a:t>i</a:t>
            </a:r>
            <a:r>
              <a:rPr sz="2200" spc="-13" dirty="0">
                <a:solidFill>
                  <a:prstClr val="black"/>
                </a:solidFill>
                <a:latin typeface="Verdana"/>
                <a:cs typeface="Verdana"/>
              </a:rPr>
              <a:t>s</a:t>
            </a:r>
            <a:r>
              <a:rPr sz="2200" spc="-4" dirty="0">
                <a:solidFill>
                  <a:prstClr val="black"/>
                </a:solidFill>
                <a:latin typeface="Verdana"/>
                <a:cs typeface="Verdana"/>
              </a:rPr>
              <a:t> </a:t>
            </a:r>
            <a:r>
              <a:rPr sz="2200" spc="-13" dirty="0">
                <a:solidFill>
                  <a:prstClr val="black"/>
                </a:solidFill>
                <a:latin typeface="Verdana"/>
                <a:cs typeface="Verdana"/>
              </a:rPr>
              <a:t>nee</a:t>
            </a:r>
            <a:r>
              <a:rPr sz="2200" spc="-18" dirty="0">
                <a:solidFill>
                  <a:prstClr val="black"/>
                </a:solidFill>
                <a:latin typeface="Verdana"/>
                <a:cs typeface="Verdana"/>
              </a:rPr>
              <a:t>d</a:t>
            </a:r>
            <a:r>
              <a:rPr sz="2200" spc="-13" dirty="0">
                <a:solidFill>
                  <a:prstClr val="black"/>
                </a:solidFill>
                <a:latin typeface="Verdana"/>
                <a:cs typeface="Verdana"/>
              </a:rPr>
              <a:t>e</a:t>
            </a:r>
            <a:r>
              <a:rPr sz="2200" dirty="0">
                <a:solidFill>
                  <a:prstClr val="black"/>
                </a:solidFill>
                <a:latin typeface="Verdana"/>
                <a:cs typeface="Verdana"/>
              </a:rPr>
              <a:t>d</a:t>
            </a:r>
            <a:r>
              <a:rPr sz="2200" spc="-4" dirty="0">
                <a:solidFill>
                  <a:prstClr val="black"/>
                </a:solidFill>
                <a:latin typeface="Verdana"/>
                <a:cs typeface="Verdana"/>
              </a:rPr>
              <a:t> </a:t>
            </a:r>
            <a:r>
              <a:rPr sz="2200" spc="-13" dirty="0">
                <a:solidFill>
                  <a:prstClr val="black"/>
                </a:solidFill>
                <a:latin typeface="Verdana"/>
                <a:cs typeface="Verdana"/>
              </a:rPr>
              <a:t>for</a:t>
            </a:r>
            <a:r>
              <a:rPr sz="2200" spc="-4" dirty="0">
                <a:solidFill>
                  <a:prstClr val="black"/>
                </a:solidFill>
                <a:latin typeface="Verdana"/>
                <a:cs typeface="Verdana"/>
              </a:rPr>
              <a:t> </a:t>
            </a:r>
            <a:r>
              <a:rPr sz="2200" dirty="0">
                <a:solidFill>
                  <a:prstClr val="black"/>
                </a:solidFill>
                <a:latin typeface="Verdana"/>
                <a:cs typeface="Verdana"/>
              </a:rPr>
              <a:t>l</a:t>
            </a:r>
            <a:r>
              <a:rPr sz="2200" spc="-13" dirty="0">
                <a:solidFill>
                  <a:prstClr val="black"/>
                </a:solidFill>
                <a:latin typeface="Verdana"/>
                <a:cs typeface="Verdana"/>
              </a:rPr>
              <a:t>oca</a:t>
            </a:r>
            <a:r>
              <a:rPr sz="2200" dirty="0">
                <a:solidFill>
                  <a:prstClr val="black"/>
                </a:solidFill>
                <a:latin typeface="Verdana"/>
                <a:cs typeface="Verdana"/>
              </a:rPr>
              <a:t>lizi</a:t>
            </a:r>
            <a:r>
              <a:rPr sz="2200" spc="-18" dirty="0">
                <a:solidFill>
                  <a:prstClr val="black"/>
                </a:solidFill>
                <a:latin typeface="Verdana"/>
                <a:cs typeface="Verdana"/>
              </a:rPr>
              <a:t>n</a:t>
            </a:r>
            <a:r>
              <a:rPr sz="2200" dirty="0">
                <a:solidFill>
                  <a:prstClr val="black"/>
                </a:solidFill>
                <a:latin typeface="Verdana"/>
                <a:cs typeface="Verdana"/>
              </a:rPr>
              <a:t>g</a:t>
            </a:r>
            <a:r>
              <a:rPr sz="2200" spc="-4" dirty="0">
                <a:solidFill>
                  <a:prstClr val="black"/>
                </a:solidFill>
                <a:latin typeface="Verdana"/>
                <a:cs typeface="Verdana"/>
              </a:rPr>
              <a:t> </a:t>
            </a:r>
            <a:r>
              <a:rPr sz="2200" spc="-13" dirty="0">
                <a:solidFill>
                  <a:prstClr val="black"/>
                </a:solidFill>
                <a:latin typeface="Verdana"/>
                <a:cs typeface="Verdana"/>
              </a:rPr>
              <a:t>a</a:t>
            </a:r>
            <a:r>
              <a:rPr sz="2200" spc="-4" dirty="0">
                <a:solidFill>
                  <a:prstClr val="black"/>
                </a:solidFill>
                <a:latin typeface="Verdana"/>
                <a:cs typeface="Verdana"/>
              </a:rPr>
              <a:t> </a:t>
            </a:r>
            <a:r>
              <a:rPr sz="2200" spc="-13" dirty="0">
                <a:solidFill>
                  <a:prstClr val="black"/>
                </a:solidFill>
                <a:latin typeface="Verdana"/>
                <a:cs typeface="Verdana"/>
              </a:rPr>
              <a:t>ro</a:t>
            </a:r>
            <a:r>
              <a:rPr sz="2200" spc="-18" dirty="0">
                <a:solidFill>
                  <a:prstClr val="black"/>
                </a:solidFill>
                <a:latin typeface="Verdana"/>
                <a:cs typeface="Verdana"/>
              </a:rPr>
              <a:t>b</a:t>
            </a:r>
            <a:r>
              <a:rPr sz="2200" spc="-13" dirty="0">
                <a:solidFill>
                  <a:prstClr val="black"/>
                </a:solidFill>
                <a:latin typeface="Verdana"/>
                <a:cs typeface="Verdana"/>
              </a:rPr>
              <a:t>o</a:t>
            </a:r>
            <a:r>
              <a:rPr sz="2200" dirty="0">
                <a:solidFill>
                  <a:prstClr val="black"/>
                </a:solidFill>
                <a:latin typeface="Verdana"/>
                <a:cs typeface="Verdana"/>
              </a:rPr>
              <a:t>t</a:t>
            </a:r>
            <a:endParaRPr sz="2200">
              <a:solidFill>
                <a:prstClr val="black"/>
              </a:solidFill>
              <a:latin typeface="Verdana"/>
              <a:cs typeface="Verdana"/>
            </a:endParaRPr>
          </a:p>
          <a:p>
            <a:pPr marL="329904" defTabSz="820487">
              <a:spcBef>
                <a:spcPts val="377"/>
              </a:spcBef>
            </a:pPr>
            <a:r>
              <a:rPr sz="2200" dirty="0">
                <a:solidFill>
                  <a:srgbClr val="003366"/>
                </a:solidFill>
                <a:latin typeface="Century Gothic"/>
                <a:cs typeface="Century Gothic"/>
              </a:rPr>
              <a:t>→</a:t>
            </a:r>
            <a:r>
              <a:rPr sz="2200" spc="157" dirty="0">
                <a:solidFill>
                  <a:srgbClr val="003366"/>
                </a:solidFill>
                <a:latin typeface="Century Gothic"/>
                <a:cs typeface="Century Gothic"/>
              </a:rPr>
              <a:t> </a:t>
            </a:r>
            <a:r>
              <a:rPr sz="2200" spc="-18" dirty="0">
                <a:solidFill>
                  <a:prstClr val="black"/>
                </a:solidFill>
                <a:latin typeface="Verdana"/>
                <a:cs typeface="Verdana"/>
              </a:rPr>
              <a:t>A</a:t>
            </a:r>
            <a:r>
              <a:rPr sz="2200" spc="-4" dirty="0">
                <a:solidFill>
                  <a:prstClr val="black"/>
                </a:solidFill>
                <a:latin typeface="Verdana"/>
                <a:cs typeface="Verdana"/>
              </a:rPr>
              <a:t> </a:t>
            </a:r>
            <a:r>
              <a:rPr sz="2200" spc="-18" dirty="0">
                <a:solidFill>
                  <a:prstClr val="black"/>
                </a:solidFill>
                <a:latin typeface="Verdana"/>
                <a:cs typeface="Verdana"/>
              </a:rPr>
              <a:t>p</a:t>
            </a:r>
            <a:r>
              <a:rPr sz="2200" spc="-13" dirty="0">
                <a:solidFill>
                  <a:prstClr val="black"/>
                </a:solidFill>
                <a:latin typeface="Verdana"/>
                <a:cs typeface="Verdana"/>
              </a:rPr>
              <a:t>ose</a:t>
            </a:r>
            <a:r>
              <a:rPr sz="2200" spc="-4" dirty="0">
                <a:solidFill>
                  <a:prstClr val="black"/>
                </a:solidFill>
                <a:latin typeface="Verdana"/>
                <a:cs typeface="Verdana"/>
              </a:rPr>
              <a:t> </a:t>
            </a:r>
            <a:r>
              <a:rPr sz="2200" spc="-13" dirty="0">
                <a:solidFill>
                  <a:prstClr val="black"/>
                </a:solidFill>
                <a:latin typeface="Verdana"/>
                <a:cs typeface="Verdana"/>
              </a:rPr>
              <a:t>e</a:t>
            </a:r>
            <a:r>
              <a:rPr sz="2200" dirty="0">
                <a:solidFill>
                  <a:prstClr val="black"/>
                </a:solidFill>
                <a:latin typeface="Verdana"/>
                <a:cs typeface="Verdana"/>
              </a:rPr>
              <a:t>st</a:t>
            </a:r>
            <a:r>
              <a:rPr sz="2200" spc="-4" dirty="0">
                <a:solidFill>
                  <a:prstClr val="black"/>
                </a:solidFill>
                <a:latin typeface="Verdana"/>
                <a:cs typeface="Verdana"/>
              </a:rPr>
              <a:t>i</a:t>
            </a:r>
            <a:r>
              <a:rPr sz="2200" spc="-18" dirty="0">
                <a:solidFill>
                  <a:prstClr val="black"/>
                </a:solidFill>
                <a:latin typeface="Verdana"/>
                <a:cs typeface="Verdana"/>
              </a:rPr>
              <a:t>ma</a:t>
            </a:r>
            <a:r>
              <a:rPr sz="2200" spc="-13" dirty="0">
                <a:solidFill>
                  <a:prstClr val="black"/>
                </a:solidFill>
                <a:latin typeface="Verdana"/>
                <a:cs typeface="Verdana"/>
              </a:rPr>
              <a:t>te</a:t>
            </a:r>
            <a:r>
              <a:rPr sz="2200" spc="-4" dirty="0">
                <a:solidFill>
                  <a:prstClr val="black"/>
                </a:solidFill>
                <a:latin typeface="Verdana"/>
                <a:cs typeface="Verdana"/>
              </a:rPr>
              <a:t> </a:t>
            </a:r>
            <a:r>
              <a:rPr sz="2200" dirty="0">
                <a:solidFill>
                  <a:prstClr val="black"/>
                </a:solidFill>
                <a:latin typeface="Verdana"/>
                <a:cs typeface="Verdana"/>
              </a:rPr>
              <a:t>i</a:t>
            </a:r>
            <a:r>
              <a:rPr sz="2200" spc="-13" dirty="0">
                <a:solidFill>
                  <a:prstClr val="black"/>
                </a:solidFill>
                <a:latin typeface="Verdana"/>
                <a:cs typeface="Verdana"/>
              </a:rPr>
              <a:t>s</a:t>
            </a:r>
            <a:r>
              <a:rPr sz="2200" spc="-4" dirty="0">
                <a:solidFill>
                  <a:prstClr val="black"/>
                </a:solidFill>
                <a:latin typeface="Verdana"/>
                <a:cs typeface="Verdana"/>
              </a:rPr>
              <a:t> </a:t>
            </a:r>
            <a:r>
              <a:rPr sz="2200" spc="-13" dirty="0">
                <a:solidFill>
                  <a:prstClr val="black"/>
                </a:solidFill>
                <a:latin typeface="Verdana"/>
                <a:cs typeface="Verdana"/>
              </a:rPr>
              <a:t>nee</a:t>
            </a:r>
            <a:r>
              <a:rPr sz="2200" spc="-18" dirty="0">
                <a:solidFill>
                  <a:prstClr val="black"/>
                </a:solidFill>
                <a:latin typeface="Verdana"/>
                <a:cs typeface="Verdana"/>
              </a:rPr>
              <a:t>d</a:t>
            </a:r>
            <a:r>
              <a:rPr sz="2200" spc="-13" dirty="0">
                <a:solidFill>
                  <a:prstClr val="black"/>
                </a:solidFill>
                <a:latin typeface="Verdana"/>
                <a:cs typeface="Verdana"/>
              </a:rPr>
              <a:t>e</a:t>
            </a:r>
            <a:r>
              <a:rPr sz="2200" dirty="0">
                <a:solidFill>
                  <a:prstClr val="black"/>
                </a:solidFill>
                <a:latin typeface="Verdana"/>
                <a:cs typeface="Verdana"/>
              </a:rPr>
              <a:t>d</a:t>
            </a:r>
            <a:r>
              <a:rPr sz="2200" spc="-4" dirty="0">
                <a:solidFill>
                  <a:prstClr val="black"/>
                </a:solidFill>
                <a:latin typeface="Verdana"/>
                <a:cs typeface="Verdana"/>
              </a:rPr>
              <a:t> </a:t>
            </a:r>
            <a:r>
              <a:rPr sz="2200" spc="-13" dirty="0">
                <a:solidFill>
                  <a:prstClr val="black"/>
                </a:solidFill>
                <a:latin typeface="Verdana"/>
                <a:cs typeface="Verdana"/>
              </a:rPr>
              <a:t>to</a:t>
            </a:r>
            <a:r>
              <a:rPr sz="2200" spc="-4" dirty="0">
                <a:solidFill>
                  <a:prstClr val="black"/>
                </a:solidFill>
                <a:latin typeface="Verdana"/>
                <a:cs typeface="Verdana"/>
              </a:rPr>
              <a:t> </a:t>
            </a:r>
            <a:r>
              <a:rPr sz="2200" spc="-18" dirty="0">
                <a:solidFill>
                  <a:prstClr val="black"/>
                </a:solidFill>
                <a:latin typeface="Verdana"/>
                <a:cs typeface="Verdana"/>
              </a:rPr>
              <a:t>bu</a:t>
            </a:r>
            <a:r>
              <a:rPr sz="2200" dirty="0">
                <a:solidFill>
                  <a:prstClr val="black"/>
                </a:solidFill>
                <a:latin typeface="Verdana"/>
                <a:cs typeface="Verdana"/>
              </a:rPr>
              <a:t>ild</a:t>
            </a:r>
            <a:r>
              <a:rPr sz="2200" spc="-4" dirty="0">
                <a:solidFill>
                  <a:prstClr val="black"/>
                </a:solidFill>
                <a:latin typeface="Verdana"/>
                <a:cs typeface="Verdana"/>
              </a:rPr>
              <a:t> </a:t>
            </a:r>
            <a:r>
              <a:rPr sz="2200" spc="-13" dirty="0">
                <a:solidFill>
                  <a:prstClr val="black"/>
                </a:solidFill>
                <a:latin typeface="Verdana"/>
                <a:cs typeface="Verdana"/>
              </a:rPr>
              <a:t>a</a:t>
            </a:r>
            <a:r>
              <a:rPr sz="2200" spc="-4" dirty="0">
                <a:solidFill>
                  <a:prstClr val="black"/>
                </a:solidFill>
                <a:latin typeface="Verdana"/>
                <a:cs typeface="Verdana"/>
              </a:rPr>
              <a:t> </a:t>
            </a:r>
            <a:r>
              <a:rPr sz="2200" spc="-18" dirty="0">
                <a:solidFill>
                  <a:prstClr val="black"/>
                </a:solidFill>
                <a:latin typeface="Verdana"/>
                <a:cs typeface="Verdana"/>
              </a:rPr>
              <a:t>ma</a:t>
            </a:r>
            <a:r>
              <a:rPr sz="2200" dirty="0">
                <a:solidFill>
                  <a:prstClr val="black"/>
                </a:solidFill>
                <a:latin typeface="Verdana"/>
                <a:cs typeface="Verdana"/>
              </a:rPr>
              <a:t>p</a:t>
            </a:r>
            <a:endParaRPr sz="2200">
              <a:solidFill>
                <a:prstClr val="black"/>
              </a:solidFill>
              <a:latin typeface="Verdana"/>
              <a:cs typeface="Verdana"/>
            </a:endParaRPr>
          </a:p>
          <a:p>
            <a:pPr defTabSz="820487">
              <a:spcBef>
                <a:spcPts val="13"/>
              </a:spcBef>
            </a:pPr>
            <a:endParaRPr sz="1700">
              <a:solidFill>
                <a:prstClr val="black"/>
              </a:solidFill>
              <a:latin typeface="Times New Roman"/>
              <a:cs typeface="Times New Roman"/>
            </a:endParaRPr>
          </a:p>
          <a:p>
            <a:pPr marL="205122" marR="4559" indent="-193726" defTabSz="820487">
              <a:lnSpc>
                <a:spcPct val="104200"/>
              </a:lnSpc>
              <a:buClr>
                <a:srgbClr val="0033CC"/>
              </a:buClr>
              <a:buFont typeface="Verdana"/>
              <a:buChar char="•"/>
              <a:tabLst>
                <a:tab pos="247855" algn="l"/>
              </a:tabLst>
            </a:pPr>
            <a:r>
              <a:rPr sz="2200" dirty="0">
                <a:solidFill>
                  <a:prstClr val="black"/>
                </a:solidFill>
                <a:latin typeface="Verdana"/>
                <a:cs typeface="Verdana"/>
              </a:rPr>
              <a:t>T</a:t>
            </a:r>
            <a:r>
              <a:rPr sz="2200" spc="-13" dirty="0">
                <a:solidFill>
                  <a:prstClr val="black"/>
                </a:solidFill>
                <a:latin typeface="Verdana"/>
                <a:cs typeface="Verdana"/>
              </a:rPr>
              <a:t>hus,</a:t>
            </a:r>
            <a:r>
              <a:rPr sz="2200" spc="-4" dirty="0">
                <a:solidFill>
                  <a:prstClr val="black"/>
                </a:solidFill>
                <a:latin typeface="Verdana"/>
                <a:cs typeface="Verdana"/>
              </a:rPr>
              <a:t> </a:t>
            </a:r>
            <a:r>
              <a:rPr sz="2200" spc="-18" dirty="0">
                <a:solidFill>
                  <a:prstClr val="black"/>
                </a:solidFill>
                <a:latin typeface="Verdana"/>
                <a:cs typeface="Verdana"/>
              </a:rPr>
              <a:t>SLAM</a:t>
            </a:r>
            <a:r>
              <a:rPr sz="2200" spc="-4" dirty="0">
                <a:solidFill>
                  <a:prstClr val="black"/>
                </a:solidFill>
                <a:latin typeface="Verdana"/>
                <a:cs typeface="Verdana"/>
              </a:rPr>
              <a:t> </a:t>
            </a:r>
            <a:r>
              <a:rPr sz="2200" dirty="0">
                <a:solidFill>
                  <a:prstClr val="black"/>
                </a:solidFill>
                <a:latin typeface="Verdana"/>
                <a:cs typeface="Verdana"/>
              </a:rPr>
              <a:t>i</a:t>
            </a:r>
            <a:r>
              <a:rPr sz="2200" spc="-13" dirty="0">
                <a:solidFill>
                  <a:prstClr val="black"/>
                </a:solidFill>
                <a:latin typeface="Verdana"/>
                <a:cs typeface="Verdana"/>
              </a:rPr>
              <a:t>s</a:t>
            </a:r>
            <a:r>
              <a:rPr sz="2200" spc="-4" dirty="0">
                <a:solidFill>
                  <a:prstClr val="black"/>
                </a:solidFill>
                <a:latin typeface="Verdana"/>
                <a:cs typeface="Verdana"/>
              </a:rPr>
              <a:t> </a:t>
            </a:r>
            <a:r>
              <a:rPr sz="2200" dirty="0">
                <a:solidFill>
                  <a:prstClr val="black"/>
                </a:solidFill>
                <a:latin typeface="Verdana"/>
                <a:cs typeface="Verdana"/>
              </a:rPr>
              <a:t>(</a:t>
            </a:r>
            <a:r>
              <a:rPr sz="2200" spc="-13" dirty="0">
                <a:solidFill>
                  <a:prstClr val="black"/>
                </a:solidFill>
                <a:latin typeface="Verdana"/>
                <a:cs typeface="Verdana"/>
              </a:rPr>
              <a:t>re</a:t>
            </a:r>
            <a:r>
              <a:rPr sz="2200" spc="-18" dirty="0">
                <a:solidFill>
                  <a:prstClr val="black"/>
                </a:solidFill>
                <a:latin typeface="Verdana"/>
                <a:cs typeface="Verdana"/>
              </a:rPr>
              <a:t>g</a:t>
            </a:r>
            <a:r>
              <a:rPr sz="2200" spc="-13" dirty="0">
                <a:solidFill>
                  <a:prstClr val="black"/>
                </a:solidFill>
                <a:latin typeface="Verdana"/>
                <a:cs typeface="Verdana"/>
              </a:rPr>
              <a:t>ar</a:t>
            </a:r>
            <a:r>
              <a:rPr sz="2200" spc="-18" dirty="0">
                <a:solidFill>
                  <a:prstClr val="black"/>
                </a:solidFill>
                <a:latin typeface="Verdana"/>
                <a:cs typeface="Verdana"/>
              </a:rPr>
              <a:t>d</a:t>
            </a:r>
            <a:r>
              <a:rPr sz="2200" spc="-13" dirty="0">
                <a:solidFill>
                  <a:prstClr val="black"/>
                </a:solidFill>
                <a:latin typeface="Verdana"/>
                <a:cs typeface="Verdana"/>
              </a:rPr>
              <a:t>e</a:t>
            </a:r>
            <a:r>
              <a:rPr sz="2200" dirty="0">
                <a:solidFill>
                  <a:prstClr val="black"/>
                </a:solidFill>
                <a:latin typeface="Verdana"/>
                <a:cs typeface="Verdana"/>
              </a:rPr>
              <a:t>d</a:t>
            </a:r>
            <a:r>
              <a:rPr sz="2200" spc="-4" dirty="0">
                <a:solidFill>
                  <a:prstClr val="black"/>
                </a:solidFill>
                <a:latin typeface="Verdana"/>
                <a:cs typeface="Verdana"/>
              </a:rPr>
              <a:t> </a:t>
            </a:r>
            <a:r>
              <a:rPr sz="2200" spc="-13" dirty="0">
                <a:solidFill>
                  <a:prstClr val="black"/>
                </a:solidFill>
                <a:latin typeface="Verdana"/>
                <a:cs typeface="Verdana"/>
              </a:rPr>
              <a:t>a</a:t>
            </a:r>
            <a:r>
              <a:rPr sz="2200" dirty="0">
                <a:solidFill>
                  <a:prstClr val="black"/>
                </a:solidFill>
                <a:latin typeface="Verdana"/>
                <a:cs typeface="Verdana"/>
              </a:rPr>
              <a:t>s)</a:t>
            </a:r>
            <a:r>
              <a:rPr sz="2200" spc="-4" dirty="0">
                <a:solidFill>
                  <a:prstClr val="black"/>
                </a:solidFill>
                <a:latin typeface="Verdana"/>
                <a:cs typeface="Verdana"/>
              </a:rPr>
              <a:t> </a:t>
            </a:r>
            <a:r>
              <a:rPr sz="2200" spc="-13" dirty="0">
                <a:solidFill>
                  <a:prstClr val="black"/>
                </a:solidFill>
                <a:latin typeface="Verdana"/>
                <a:cs typeface="Verdana"/>
              </a:rPr>
              <a:t>a</a:t>
            </a:r>
            <a:r>
              <a:rPr sz="2200" spc="-4" dirty="0">
                <a:solidFill>
                  <a:prstClr val="black"/>
                </a:solidFill>
                <a:latin typeface="Verdana"/>
                <a:cs typeface="Verdana"/>
              </a:rPr>
              <a:t> </a:t>
            </a:r>
            <a:r>
              <a:rPr sz="2200" b="1" dirty="0">
                <a:solidFill>
                  <a:prstClr val="black"/>
                </a:solidFill>
                <a:latin typeface="Verdana"/>
                <a:cs typeface="Verdana"/>
              </a:rPr>
              <a:t>hard</a:t>
            </a:r>
            <a:r>
              <a:rPr sz="2200" b="1" spc="-4" dirty="0">
                <a:solidFill>
                  <a:prstClr val="black"/>
                </a:solidFill>
                <a:latin typeface="Verdana"/>
                <a:cs typeface="Verdana"/>
              </a:rPr>
              <a:t> </a:t>
            </a:r>
            <a:r>
              <a:rPr sz="2200" b="1" dirty="0">
                <a:solidFill>
                  <a:prstClr val="black"/>
                </a:solidFill>
                <a:latin typeface="Verdana"/>
                <a:cs typeface="Verdana"/>
              </a:rPr>
              <a:t>pr</a:t>
            </a:r>
            <a:r>
              <a:rPr sz="2200" b="1" spc="-18" dirty="0">
                <a:solidFill>
                  <a:prstClr val="black"/>
                </a:solidFill>
                <a:latin typeface="Verdana"/>
                <a:cs typeface="Verdana"/>
              </a:rPr>
              <a:t>o</a:t>
            </a:r>
            <a:r>
              <a:rPr sz="2200" b="1" dirty="0">
                <a:solidFill>
                  <a:prstClr val="black"/>
                </a:solidFill>
                <a:latin typeface="Verdana"/>
                <a:cs typeface="Verdana"/>
              </a:rPr>
              <a:t>b</a:t>
            </a:r>
            <a:r>
              <a:rPr sz="2200" b="1" spc="-9" dirty="0">
                <a:solidFill>
                  <a:prstClr val="black"/>
                </a:solidFill>
                <a:latin typeface="Verdana"/>
                <a:cs typeface="Verdana"/>
              </a:rPr>
              <a:t>l</a:t>
            </a:r>
            <a:r>
              <a:rPr sz="2200" b="1" dirty="0">
                <a:solidFill>
                  <a:prstClr val="black"/>
                </a:solidFill>
                <a:latin typeface="Verdana"/>
                <a:cs typeface="Verdana"/>
              </a:rPr>
              <a:t>em</a:t>
            </a:r>
            <a:r>
              <a:rPr sz="2200" b="1" spc="-4" dirty="0">
                <a:solidFill>
                  <a:prstClr val="black"/>
                </a:solidFill>
                <a:latin typeface="Verdana"/>
                <a:cs typeface="Verdana"/>
              </a:rPr>
              <a:t> </a:t>
            </a:r>
            <a:r>
              <a:rPr sz="2200" dirty="0">
                <a:solidFill>
                  <a:prstClr val="black"/>
                </a:solidFill>
                <a:latin typeface="Verdana"/>
                <a:cs typeface="Verdana"/>
              </a:rPr>
              <a:t>in </a:t>
            </a:r>
            <a:r>
              <a:rPr sz="2200" spc="-13" dirty="0">
                <a:solidFill>
                  <a:prstClr val="black"/>
                </a:solidFill>
                <a:latin typeface="Verdana"/>
                <a:cs typeface="Verdana"/>
              </a:rPr>
              <a:t>ro</a:t>
            </a:r>
            <a:r>
              <a:rPr sz="2200" spc="-18" dirty="0">
                <a:solidFill>
                  <a:prstClr val="black"/>
                </a:solidFill>
                <a:latin typeface="Verdana"/>
                <a:cs typeface="Verdana"/>
              </a:rPr>
              <a:t>b</a:t>
            </a:r>
            <a:r>
              <a:rPr sz="2200" spc="-13" dirty="0">
                <a:solidFill>
                  <a:prstClr val="black"/>
                </a:solidFill>
                <a:latin typeface="Verdana"/>
                <a:cs typeface="Verdana"/>
              </a:rPr>
              <a:t>o</a:t>
            </a:r>
            <a:r>
              <a:rPr sz="2200" spc="-4" dirty="0">
                <a:solidFill>
                  <a:prstClr val="black"/>
                </a:solidFill>
                <a:latin typeface="Verdana"/>
                <a:cs typeface="Verdana"/>
              </a:rPr>
              <a:t>t</a:t>
            </a:r>
            <a:r>
              <a:rPr sz="2200" dirty="0">
                <a:solidFill>
                  <a:prstClr val="black"/>
                </a:solidFill>
                <a:latin typeface="Verdana"/>
                <a:cs typeface="Verdana"/>
              </a:rPr>
              <a:t>i</a:t>
            </a:r>
            <a:r>
              <a:rPr sz="2200" spc="-13" dirty="0">
                <a:solidFill>
                  <a:prstClr val="black"/>
                </a:solidFill>
                <a:latin typeface="Verdana"/>
                <a:cs typeface="Verdana"/>
              </a:rPr>
              <a:t>cs</a:t>
            </a:r>
            <a:endParaRPr sz="2200">
              <a:solidFill>
                <a:prstClr val="black"/>
              </a:solidFill>
              <a:latin typeface="Verdana"/>
              <a:cs typeface="Verdana"/>
            </a:endParaRPr>
          </a:p>
        </p:txBody>
      </p:sp>
      <p:sp>
        <p:nvSpPr>
          <p:cNvPr id="4" name="object 4"/>
          <p:cNvSpPr/>
          <p:nvPr/>
        </p:nvSpPr>
        <p:spPr>
          <a:xfrm>
            <a:off x="3398876" y="1501051"/>
            <a:ext cx="674255" cy="1589554"/>
          </a:xfrm>
          <a:custGeom>
            <a:avLst/>
            <a:gdLst/>
            <a:ahLst/>
            <a:cxnLst/>
            <a:rect l="l" t="t" r="r" b="b"/>
            <a:pathLst>
              <a:path w="741679" h="1801495">
                <a:moveTo>
                  <a:pt x="741650" y="0"/>
                </a:moveTo>
                <a:lnTo>
                  <a:pt x="0" y="1801277"/>
                </a:lnTo>
                <a:lnTo>
                  <a:pt x="156137" y="1722699"/>
                </a:lnTo>
                <a:lnTo>
                  <a:pt x="741650" y="1408381"/>
                </a:lnTo>
                <a:lnTo>
                  <a:pt x="741650" y="0"/>
                </a:lnTo>
                <a:close/>
              </a:path>
            </a:pathLst>
          </a:custGeom>
          <a:solidFill>
            <a:srgbClr val="ECE4D6"/>
          </a:solidFill>
        </p:spPr>
        <p:txBody>
          <a:bodyPr wrap="square" lIns="0" tIns="0" rIns="0" bIns="0" rtlCol="0"/>
          <a:lstStyle/>
          <a:p>
            <a:pPr defTabSz="820487"/>
            <a:endParaRPr>
              <a:solidFill>
                <a:prstClr val="black"/>
              </a:solidFill>
            </a:endParaRPr>
          </a:p>
        </p:txBody>
      </p:sp>
      <p:sp>
        <p:nvSpPr>
          <p:cNvPr id="5" name="object 5"/>
          <p:cNvSpPr/>
          <p:nvPr/>
        </p:nvSpPr>
        <p:spPr>
          <a:xfrm>
            <a:off x="3429293" y="2887742"/>
            <a:ext cx="674255" cy="352425"/>
          </a:xfrm>
          <a:custGeom>
            <a:avLst/>
            <a:gdLst/>
            <a:ahLst/>
            <a:cxnLst/>
            <a:rect l="l" t="t" r="r" b="b"/>
            <a:pathLst>
              <a:path w="741679" h="399414">
                <a:moveTo>
                  <a:pt x="741650" y="0"/>
                </a:moveTo>
                <a:lnTo>
                  <a:pt x="736074" y="0"/>
                </a:lnTo>
                <a:lnTo>
                  <a:pt x="0" y="392896"/>
                </a:lnTo>
                <a:lnTo>
                  <a:pt x="0" y="398941"/>
                </a:lnTo>
                <a:lnTo>
                  <a:pt x="5576" y="398941"/>
                </a:lnTo>
                <a:lnTo>
                  <a:pt x="741650" y="6045"/>
                </a:lnTo>
                <a:lnTo>
                  <a:pt x="741650"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6" name="object 6"/>
          <p:cNvSpPr/>
          <p:nvPr/>
        </p:nvSpPr>
        <p:spPr>
          <a:xfrm>
            <a:off x="4098450" y="2765074"/>
            <a:ext cx="0" cy="128307"/>
          </a:xfrm>
          <a:custGeom>
            <a:avLst/>
            <a:gdLst/>
            <a:ahLst/>
            <a:cxnLst/>
            <a:rect l="l" t="t" r="r" b="b"/>
            <a:pathLst>
              <a:path h="145414">
                <a:moveTo>
                  <a:pt x="0" y="0"/>
                </a:moveTo>
                <a:lnTo>
                  <a:pt x="0" y="145069"/>
                </a:lnTo>
              </a:path>
            </a:pathLst>
          </a:custGeom>
          <a:ln w="12423">
            <a:solidFill>
              <a:srgbClr val="000000"/>
            </a:solidFill>
          </a:ln>
        </p:spPr>
        <p:txBody>
          <a:bodyPr wrap="square" lIns="0" tIns="0" rIns="0" bIns="0" rtlCol="0"/>
          <a:lstStyle/>
          <a:p>
            <a:pPr defTabSz="820487"/>
            <a:endParaRPr>
              <a:solidFill>
                <a:prstClr val="black"/>
              </a:solidFill>
            </a:endParaRPr>
          </a:p>
        </p:txBody>
      </p:sp>
      <p:sp>
        <p:nvSpPr>
          <p:cNvPr id="7" name="object 7"/>
          <p:cNvSpPr/>
          <p:nvPr/>
        </p:nvSpPr>
        <p:spPr>
          <a:xfrm>
            <a:off x="4073104" y="2743740"/>
            <a:ext cx="25400" cy="21851"/>
          </a:xfrm>
          <a:custGeom>
            <a:avLst/>
            <a:gdLst/>
            <a:ahLst/>
            <a:cxnLst/>
            <a:rect l="l" t="t" r="r" b="b"/>
            <a:pathLst>
              <a:path w="27939" h="24764">
                <a:moveTo>
                  <a:pt x="5576" y="0"/>
                </a:moveTo>
                <a:lnTo>
                  <a:pt x="0" y="0"/>
                </a:lnTo>
                <a:lnTo>
                  <a:pt x="0" y="6045"/>
                </a:lnTo>
                <a:lnTo>
                  <a:pt x="22305" y="24178"/>
                </a:lnTo>
                <a:lnTo>
                  <a:pt x="27881" y="24178"/>
                </a:lnTo>
                <a:lnTo>
                  <a:pt x="27881" y="18133"/>
                </a:lnTo>
                <a:lnTo>
                  <a:pt x="5576"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8" name="object 8"/>
          <p:cNvSpPr/>
          <p:nvPr/>
        </p:nvSpPr>
        <p:spPr>
          <a:xfrm>
            <a:off x="3419154" y="2759739"/>
            <a:ext cx="674255" cy="352425"/>
          </a:xfrm>
          <a:custGeom>
            <a:avLst/>
            <a:gdLst/>
            <a:ahLst/>
            <a:cxnLst/>
            <a:rect l="l" t="t" r="r" b="b"/>
            <a:pathLst>
              <a:path w="741679" h="399414">
                <a:moveTo>
                  <a:pt x="741650" y="0"/>
                </a:moveTo>
                <a:lnTo>
                  <a:pt x="736074" y="0"/>
                </a:lnTo>
                <a:lnTo>
                  <a:pt x="0" y="392896"/>
                </a:lnTo>
                <a:lnTo>
                  <a:pt x="0" y="398941"/>
                </a:lnTo>
                <a:lnTo>
                  <a:pt x="5576" y="398941"/>
                </a:lnTo>
                <a:lnTo>
                  <a:pt x="741650" y="6045"/>
                </a:lnTo>
                <a:lnTo>
                  <a:pt x="741650"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9" name="object 9"/>
          <p:cNvSpPr/>
          <p:nvPr/>
        </p:nvSpPr>
        <p:spPr>
          <a:xfrm>
            <a:off x="3398877" y="2743740"/>
            <a:ext cx="679450" cy="352425"/>
          </a:xfrm>
          <a:custGeom>
            <a:avLst/>
            <a:gdLst/>
            <a:ahLst/>
            <a:cxnLst/>
            <a:rect l="l" t="t" r="r" b="b"/>
            <a:pathLst>
              <a:path w="747395" h="399414">
                <a:moveTo>
                  <a:pt x="747227" y="0"/>
                </a:moveTo>
                <a:lnTo>
                  <a:pt x="741650" y="0"/>
                </a:lnTo>
                <a:lnTo>
                  <a:pt x="0" y="392896"/>
                </a:lnTo>
                <a:lnTo>
                  <a:pt x="0" y="398941"/>
                </a:lnTo>
                <a:lnTo>
                  <a:pt x="5576" y="398941"/>
                </a:lnTo>
                <a:lnTo>
                  <a:pt x="747227" y="6045"/>
                </a:lnTo>
                <a:lnTo>
                  <a:pt x="747227"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10" name="object 10"/>
          <p:cNvSpPr/>
          <p:nvPr/>
        </p:nvSpPr>
        <p:spPr>
          <a:xfrm>
            <a:off x="4075637" y="1501048"/>
            <a:ext cx="0" cy="1248335"/>
          </a:xfrm>
          <a:custGeom>
            <a:avLst/>
            <a:gdLst/>
            <a:ahLst/>
            <a:cxnLst/>
            <a:rect l="l" t="t" r="r" b="b"/>
            <a:pathLst>
              <a:path h="1414780">
                <a:moveTo>
                  <a:pt x="0" y="0"/>
                </a:moveTo>
                <a:lnTo>
                  <a:pt x="0" y="1414426"/>
                </a:lnTo>
              </a:path>
            </a:pathLst>
          </a:custGeom>
          <a:ln w="5576">
            <a:solidFill>
              <a:srgbClr val="000000"/>
            </a:solidFill>
          </a:ln>
        </p:spPr>
        <p:txBody>
          <a:bodyPr wrap="square" lIns="0" tIns="0" rIns="0" bIns="0" rtlCol="0"/>
          <a:lstStyle/>
          <a:p>
            <a:pPr defTabSz="820487"/>
            <a:endParaRPr>
              <a:solidFill>
                <a:prstClr val="black"/>
              </a:solidFill>
            </a:endParaRPr>
          </a:p>
        </p:txBody>
      </p:sp>
      <p:sp>
        <p:nvSpPr>
          <p:cNvPr id="11" name="object 11"/>
          <p:cNvSpPr/>
          <p:nvPr/>
        </p:nvSpPr>
        <p:spPr>
          <a:xfrm>
            <a:off x="3393806" y="1538382"/>
            <a:ext cx="669636" cy="1530724"/>
          </a:xfrm>
          <a:custGeom>
            <a:avLst/>
            <a:gdLst/>
            <a:ahLst/>
            <a:cxnLst/>
            <a:rect l="l" t="t" r="r" b="b"/>
            <a:pathLst>
              <a:path w="736600" h="1734820">
                <a:moveTo>
                  <a:pt x="736074" y="0"/>
                </a:moveTo>
                <a:lnTo>
                  <a:pt x="697040" y="66490"/>
                </a:lnTo>
                <a:lnTo>
                  <a:pt x="652429" y="120892"/>
                </a:lnTo>
                <a:lnTo>
                  <a:pt x="563209" y="199471"/>
                </a:lnTo>
                <a:lnTo>
                  <a:pt x="490716" y="259916"/>
                </a:lnTo>
                <a:lnTo>
                  <a:pt x="446106" y="320362"/>
                </a:lnTo>
                <a:lnTo>
                  <a:pt x="429376" y="411030"/>
                </a:lnTo>
                <a:lnTo>
                  <a:pt x="451681" y="592367"/>
                </a:lnTo>
                <a:lnTo>
                  <a:pt x="446106" y="683035"/>
                </a:lnTo>
                <a:lnTo>
                  <a:pt x="407071" y="731391"/>
                </a:lnTo>
                <a:lnTo>
                  <a:pt x="356885" y="767659"/>
                </a:lnTo>
                <a:lnTo>
                  <a:pt x="250935" y="822060"/>
                </a:lnTo>
                <a:lnTo>
                  <a:pt x="206324" y="852283"/>
                </a:lnTo>
                <a:lnTo>
                  <a:pt x="184019" y="906684"/>
                </a:lnTo>
                <a:lnTo>
                  <a:pt x="184019" y="985263"/>
                </a:lnTo>
                <a:lnTo>
                  <a:pt x="217477" y="1100109"/>
                </a:lnTo>
                <a:lnTo>
                  <a:pt x="223053" y="1160555"/>
                </a:lnTo>
                <a:lnTo>
                  <a:pt x="211900" y="1196822"/>
                </a:lnTo>
                <a:lnTo>
                  <a:pt x="144984" y="1221000"/>
                </a:lnTo>
                <a:lnTo>
                  <a:pt x="89221" y="1239135"/>
                </a:lnTo>
                <a:lnTo>
                  <a:pt x="83644" y="1275402"/>
                </a:lnTo>
                <a:lnTo>
                  <a:pt x="105951" y="1329803"/>
                </a:lnTo>
                <a:lnTo>
                  <a:pt x="117102" y="1378159"/>
                </a:lnTo>
                <a:lnTo>
                  <a:pt x="111526" y="1408381"/>
                </a:lnTo>
                <a:lnTo>
                  <a:pt x="61339" y="1456738"/>
                </a:lnTo>
                <a:lnTo>
                  <a:pt x="11153" y="1499050"/>
                </a:lnTo>
                <a:lnTo>
                  <a:pt x="0" y="1523229"/>
                </a:lnTo>
                <a:lnTo>
                  <a:pt x="11153" y="1565540"/>
                </a:lnTo>
                <a:lnTo>
                  <a:pt x="33458" y="1595763"/>
                </a:lnTo>
                <a:lnTo>
                  <a:pt x="39034" y="1644120"/>
                </a:lnTo>
                <a:lnTo>
                  <a:pt x="22305" y="1734788"/>
                </a:lnTo>
                <a:lnTo>
                  <a:pt x="736074" y="0"/>
                </a:lnTo>
                <a:close/>
              </a:path>
            </a:pathLst>
          </a:custGeom>
          <a:solidFill>
            <a:srgbClr val="ECE4D6"/>
          </a:solidFill>
        </p:spPr>
        <p:txBody>
          <a:bodyPr wrap="square" lIns="0" tIns="0" rIns="0" bIns="0" rtlCol="0"/>
          <a:lstStyle/>
          <a:p>
            <a:pPr defTabSz="820487"/>
            <a:endParaRPr>
              <a:solidFill>
                <a:prstClr val="black"/>
              </a:solidFill>
            </a:endParaRPr>
          </a:p>
        </p:txBody>
      </p:sp>
      <p:sp>
        <p:nvSpPr>
          <p:cNvPr id="12" name="object 12"/>
          <p:cNvSpPr/>
          <p:nvPr/>
        </p:nvSpPr>
        <p:spPr>
          <a:xfrm>
            <a:off x="4554287" y="2002394"/>
            <a:ext cx="933580" cy="1231859"/>
          </a:xfrm>
          <a:prstGeom prst="rect">
            <a:avLst/>
          </a:prstGeom>
          <a:blipFill>
            <a:blip r:embed="rId3" cstate="print"/>
            <a:stretch>
              <a:fillRect/>
            </a:stretch>
          </a:blipFill>
        </p:spPr>
        <p:txBody>
          <a:bodyPr wrap="square" lIns="0" tIns="0" rIns="0" bIns="0" rtlCol="0"/>
          <a:lstStyle/>
          <a:p>
            <a:pPr defTabSz="820487"/>
            <a:endParaRPr>
              <a:solidFill>
                <a:prstClr val="black"/>
              </a:solidFill>
            </a:endParaRPr>
          </a:p>
        </p:txBody>
      </p:sp>
      <p:sp>
        <p:nvSpPr>
          <p:cNvPr id="13" name="object 13"/>
          <p:cNvSpPr/>
          <p:nvPr/>
        </p:nvSpPr>
        <p:spPr>
          <a:xfrm>
            <a:off x="5152883" y="2013058"/>
            <a:ext cx="5068" cy="421341"/>
          </a:xfrm>
          <a:prstGeom prst="rect">
            <a:avLst/>
          </a:prstGeom>
          <a:blipFill>
            <a:blip r:embed="rId4" cstate="print"/>
            <a:stretch>
              <a:fillRect/>
            </a:stretch>
          </a:blipFill>
        </p:spPr>
        <p:txBody>
          <a:bodyPr wrap="square" lIns="0" tIns="0" rIns="0" bIns="0" rtlCol="0"/>
          <a:lstStyle/>
          <a:p>
            <a:pPr defTabSz="820487"/>
            <a:endParaRPr>
              <a:solidFill>
                <a:prstClr val="black"/>
              </a:solidFill>
            </a:endParaRPr>
          </a:p>
        </p:txBody>
      </p:sp>
      <p:sp>
        <p:nvSpPr>
          <p:cNvPr id="14" name="object 14"/>
          <p:cNvSpPr/>
          <p:nvPr/>
        </p:nvSpPr>
        <p:spPr>
          <a:xfrm>
            <a:off x="5140209" y="2010392"/>
            <a:ext cx="55995" cy="426944"/>
          </a:xfrm>
          <a:custGeom>
            <a:avLst/>
            <a:gdLst/>
            <a:ahLst/>
            <a:cxnLst/>
            <a:rect l="l" t="t" r="r" b="b"/>
            <a:pathLst>
              <a:path w="61595" h="483869">
                <a:moveTo>
                  <a:pt x="0" y="0"/>
                </a:moveTo>
                <a:lnTo>
                  <a:pt x="61339" y="0"/>
                </a:lnTo>
                <a:lnTo>
                  <a:pt x="61339" y="483564"/>
                </a:lnTo>
                <a:lnTo>
                  <a:pt x="0" y="483564"/>
                </a:lnTo>
                <a:lnTo>
                  <a:pt x="0" y="0"/>
                </a:lnTo>
                <a:close/>
              </a:path>
            </a:pathLst>
          </a:custGeom>
          <a:ln w="5583">
            <a:solidFill>
              <a:srgbClr val="000000"/>
            </a:solidFill>
          </a:ln>
        </p:spPr>
        <p:txBody>
          <a:bodyPr wrap="square" lIns="0" tIns="0" rIns="0" bIns="0" rtlCol="0"/>
          <a:lstStyle/>
          <a:p>
            <a:pPr defTabSz="820487"/>
            <a:endParaRPr>
              <a:solidFill>
                <a:prstClr val="black"/>
              </a:solidFill>
            </a:endParaRPr>
          </a:p>
        </p:txBody>
      </p:sp>
      <p:sp>
        <p:nvSpPr>
          <p:cNvPr id="15" name="object 15"/>
          <p:cNvSpPr/>
          <p:nvPr/>
        </p:nvSpPr>
        <p:spPr>
          <a:xfrm>
            <a:off x="5233993" y="2386398"/>
            <a:ext cx="10391" cy="90768"/>
          </a:xfrm>
          <a:custGeom>
            <a:avLst/>
            <a:gdLst/>
            <a:ahLst/>
            <a:cxnLst/>
            <a:rect l="l" t="t" r="r" b="b"/>
            <a:pathLst>
              <a:path w="11429" h="102869">
                <a:moveTo>
                  <a:pt x="11153" y="0"/>
                </a:moveTo>
                <a:lnTo>
                  <a:pt x="5576" y="0"/>
                </a:lnTo>
                <a:lnTo>
                  <a:pt x="0" y="96713"/>
                </a:lnTo>
                <a:lnTo>
                  <a:pt x="0" y="102756"/>
                </a:lnTo>
                <a:lnTo>
                  <a:pt x="5576" y="102756"/>
                </a:lnTo>
                <a:lnTo>
                  <a:pt x="11153" y="6045"/>
                </a:lnTo>
                <a:lnTo>
                  <a:pt x="11153"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16" name="object 16"/>
          <p:cNvSpPr/>
          <p:nvPr/>
        </p:nvSpPr>
        <p:spPr>
          <a:xfrm>
            <a:off x="5239063" y="2301063"/>
            <a:ext cx="10391" cy="90768"/>
          </a:xfrm>
          <a:custGeom>
            <a:avLst/>
            <a:gdLst/>
            <a:ahLst/>
            <a:cxnLst/>
            <a:rect l="l" t="t" r="r" b="b"/>
            <a:pathLst>
              <a:path w="11429" h="102869">
                <a:moveTo>
                  <a:pt x="11153" y="0"/>
                </a:moveTo>
                <a:lnTo>
                  <a:pt x="5576" y="0"/>
                </a:lnTo>
                <a:lnTo>
                  <a:pt x="0" y="96713"/>
                </a:lnTo>
                <a:lnTo>
                  <a:pt x="0" y="102758"/>
                </a:lnTo>
                <a:lnTo>
                  <a:pt x="5576" y="102758"/>
                </a:lnTo>
                <a:lnTo>
                  <a:pt x="11153" y="6045"/>
                </a:lnTo>
                <a:lnTo>
                  <a:pt x="11153"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17" name="object 17"/>
          <p:cNvSpPr/>
          <p:nvPr/>
        </p:nvSpPr>
        <p:spPr>
          <a:xfrm>
            <a:off x="5239062" y="2295730"/>
            <a:ext cx="15586" cy="21851"/>
          </a:xfrm>
          <a:custGeom>
            <a:avLst/>
            <a:gdLst/>
            <a:ahLst/>
            <a:cxnLst/>
            <a:rect l="l" t="t" r="r" b="b"/>
            <a:pathLst>
              <a:path w="17145" h="24764">
                <a:moveTo>
                  <a:pt x="16728" y="0"/>
                </a:moveTo>
                <a:lnTo>
                  <a:pt x="5576" y="0"/>
                </a:lnTo>
                <a:lnTo>
                  <a:pt x="0" y="6045"/>
                </a:lnTo>
                <a:lnTo>
                  <a:pt x="0" y="18134"/>
                </a:lnTo>
                <a:lnTo>
                  <a:pt x="5576" y="24179"/>
                </a:lnTo>
                <a:lnTo>
                  <a:pt x="11153" y="24179"/>
                </a:lnTo>
                <a:lnTo>
                  <a:pt x="11153" y="18134"/>
                </a:lnTo>
                <a:lnTo>
                  <a:pt x="16728" y="12090"/>
                </a:lnTo>
                <a:lnTo>
                  <a:pt x="16728"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18" name="object 18"/>
          <p:cNvSpPr/>
          <p:nvPr/>
        </p:nvSpPr>
        <p:spPr>
          <a:xfrm>
            <a:off x="5205073" y="2467013"/>
            <a:ext cx="59459" cy="10085"/>
          </a:xfrm>
          <a:custGeom>
            <a:avLst/>
            <a:gdLst/>
            <a:ahLst/>
            <a:cxnLst/>
            <a:rect l="l" t="t" r="r" b="b"/>
            <a:pathLst>
              <a:path w="65404" h="11430">
                <a:moveTo>
                  <a:pt x="16757" y="0"/>
                </a:moveTo>
                <a:lnTo>
                  <a:pt x="3895" y="2635"/>
                </a:lnTo>
                <a:lnTo>
                  <a:pt x="0" y="7173"/>
                </a:lnTo>
                <a:lnTo>
                  <a:pt x="8046" y="9309"/>
                </a:lnTo>
                <a:lnTo>
                  <a:pt x="22972" y="10654"/>
                </a:lnTo>
                <a:lnTo>
                  <a:pt x="44976" y="10908"/>
                </a:lnTo>
                <a:lnTo>
                  <a:pt x="59598" y="8718"/>
                </a:lnTo>
                <a:lnTo>
                  <a:pt x="65270" y="5350"/>
                </a:lnTo>
                <a:lnTo>
                  <a:pt x="63014" y="3249"/>
                </a:lnTo>
                <a:lnTo>
                  <a:pt x="54456" y="1276"/>
                </a:lnTo>
                <a:lnTo>
                  <a:pt x="39162" y="97"/>
                </a:lnTo>
                <a:lnTo>
                  <a:pt x="16757"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19" name="object 19"/>
          <p:cNvSpPr/>
          <p:nvPr/>
        </p:nvSpPr>
        <p:spPr>
          <a:xfrm>
            <a:off x="5206150" y="2469176"/>
            <a:ext cx="55995" cy="5603"/>
          </a:xfrm>
          <a:custGeom>
            <a:avLst/>
            <a:gdLst/>
            <a:ahLst/>
            <a:cxnLst/>
            <a:rect l="l" t="t" r="r" b="b"/>
            <a:pathLst>
              <a:path w="61595" h="6350">
                <a:moveTo>
                  <a:pt x="61296" y="2899"/>
                </a:moveTo>
                <a:lnTo>
                  <a:pt x="55037" y="4729"/>
                </a:lnTo>
                <a:lnTo>
                  <a:pt x="39206" y="5801"/>
                </a:lnTo>
                <a:lnTo>
                  <a:pt x="18258" y="5496"/>
                </a:lnTo>
                <a:lnTo>
                  <a:pt x="5058" y="4505"/>
                </a:lnTo>
                <a:lnTo>
                  <a:pt x="0" y="3060"/>
                </a:lnTo>
                <a:lnTo>
                  <a:pt x="6202" y="1105"/>
                </a:lnTo>
                <a:lnTo>
                  <a:pt x="21974" y="0"/>
                </a:lnTo>
                <a:lnTo>
                  <a:pt x="42940" y="301"/>
                </a:lnTo>
                <a:lnTo>
                  <a:pt x="56156" y="1288"/>
                </a:lnTo>
                <a:lnTo>
                  <a:pt x="61248" y="2729"/>
                </a:lnTo>
                <a:lnTo>
                  <a:pt x="61296" y="2899"/>
                </a:lnTo>
                <a:close/>
              </a:path>
            </a:pathLst>
          </a:custGeom>
          <a:ln w="6040">
            <a:solidFill>
              <a:srgbClr val="000000"/>
            </a:solidFill>
          </a:ln>
        </p:spPr>
        <p:txBody>
          <a:bodyPr wrap="square" lIns="0" tIns="0" rIns="0" bIns="0" rtlCol="0"/>
          <a:lstStyle/>
          <a:p>
            <a:pPr defTabSz="820487"/>
            <a:endParaRPr>
              <a:solidFill>
                <a:prstClr val="black"/>
              </a:solidFill>
            </a:endParaRPr>
          </a:p>
        </p:txBody>
      </p:sp>
      <p:sp>
        <p:nvSpPr>
          <p:cNvPr id="20" name="object 20"/>
          <p:cNvSpPr/>
          <p:nvPr/>
        </p:nvSpPr>
        <p:spPr>
          <a:xfrm>
            <a:off x="3946368" y="1799721"/>
            <a:ext cx="10391" cy="11206"/>
          </a:xfrm>
          <a:custGeom>
            <a:avLst/>
            <a:gdLst/>
            <a:ahLst/>
            <a:cxnLst/>
            <a:rect l="l" t="t" r="r" b="b"/>
            <a:pathLst>
              <a:path w="11429" h="12700">
                <a:moveTo>
                  <a:pt x="11153" y="0"/>
                </a:moveTo>
                <a:lnTo>
                  <a:pt x="0" y="0"/>
                </a:lnTo>
                <a:lnTo>
                  <a:pt x="0" y="6043"/>
                </a:lnTo>
                <a:lnTo>
                  <a:pt x="5576" y="12089"/>
                </a:lnTo>
                <a:lnTo>
                  <a:pt x="5576" y="6043"/>
                </a:lnTo>
                <a:lnTo>
                  <a:pt x="11153"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21" name="object 21"/>
          <p:cNvSpPr/>
          <p:nvPr/>
        </p:nvSpPr>
        <p:spPr>
          <a:xfrm>
            <a:off x="3946368" y="1805054"/>
            <a:ext cx="20782" cy="16249"/>
          </a:xfrm>
          <a:custGeom>
            <a:avLst/>
            <a:gdLst/>
            <a:ahLst/>
            <a:cxnLst/>
            <a:rect l="l" t="t" r="r" b="b"/>
            <a:pathLst>
              <a:path w="22860" h="18414">
                <a:moveTo>
                  <a:pt x="5576" y="0"/>
                </a:moveTo>
                <a:lnTo>
                  <a:pt x="0" y="0"/>
                </a:lnTo>
                <a:lnTo>
                  <a:pt x="0" y="6045"/>
                </a:lnTo>
                <a:lnTo>
                  <a:pt x="16728" y="18134"/>
                </a:lnTo>
                <a:lnTo>
                  <a:pt x="22305" y="18134"/>
                </a:lnTo>
                <a:lnTo>
                  <a:pt x="22305" y="12089"/>
                </a:lnTo>
                <a:lnTo>
                  <a:pt x="5576"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22" name="object 22"/>
          <p:cNvSpPr/>
          <p:nvPr/>
        </p:nvSpPr>
        <p:spPr>
          <a:xfrm>
            <a:off x="3905815" y="1815722"/>
            <a:ext cx="61191" cy="43143"/>
          </a:xfrm>
          <a:custGeom>
            <a:avLst/>
            <a:gdLst/>
            <a:ahLst/>
            <a:cxnLst/>
            <a:rect l="l" t="t" r="r" b="b"/>
            <a:pathLst>
              <a:path w="67310" h="48894">
                <a:moveTo>
                  <a:pt x="66915" y="0"/>
                </a:moveTo>
                <a:lnTo>
                  <a:pt x="61338" y="0"/>
                </a:lnTo>
                <a:lnTo>
                  <a:pt x="0" y="42312"/>
                </a:lnTo>
                <a:lnTo>
                  <a:pt x="0" y="48356"/>
                </a:lnTo>
                <a:lnTo>
                  <a:pt x="5575" y="48356"/>
                </a:lnTo>
                <a:lnTo>
                  <a:pt x="66915" y="6045"/>
                </a:lnTo>
                <a:lnTo>
                  <a:pt x="66915"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23" name="object 23"/>
          <p:cNvSpPr/>
          <p:nvPr/>
        </p:nvSpPr>
        <p:spPr>
          <a:xfrm>
            <a:off x="3905815" y="1794389"/>
            <a:ext cx="35791" cy="64434"/>
          </a:xfrm>
          <a:custGeom>
            <a:avLst/>
            <a:gdLst/>
            <a:ahLst/>
            <a:cxnLst/>
            <a:rect l="l" t="t" r="r" b="b"/>
            <a:pathLst>
              <a:path w="39370" h="73025">
                <a:moveTo>
                  <a:pt x="39033" y="0"/>
                </a:moveTo>
                <a:lnTo>
                  <a:pt x="33456" y="0"/>
                </a:lnTo>
                <a:lnTo>
                  <a:pt x="0" y="66490"/>
                </a:lnTo>
                <a:lnTo>
                  <a:pt x="0" y="72534"/>
                </a:lnTo>
                <a:lnTo>
                  <a:pt x="5575" y="72534"/>
                </a:lnTo>
                <a:lnTo>
                  <a:pt x="39033" y="6045"/>
                </a:lnTo>
                <a:lnTo>
                  <a:pt x="39033"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24" name="object 24"/>
          <p:cNvSpPr/>
          <p:nvPr/>
        </p:nvSpPr>
        <p:spPr>
          <a:xfrm>
            <a:off x="3936231" y="1794388"/>
            <a:ext cx="15586" cy="16249"/>
          </a:xfrm>
          <a:custGeom>
            <a:avLst/>
            <a:gdLst/>
            <a:ahLst/>
            <a:cxnLst/>
            <a:rect l="l" t="t" r="r" b="b"/>
            <a:pathLst>
              <a:path w="17145" h="18414">
                <a:moveTo>
                  <a:pt x="5576" y="0"/>
                </a:moveTo>
                <a:lnTo>
                  <a:pt x="0" y="0"/>
                </a:lnTo>
                <a:lnTo>
                  <a:pt x="0" y="6045"/>
                </a:lnTo>
                <a:lnTo>
                  <a:pt x="11153" y="18134"/>
                </a:lnTo>
                <a:lnTo>
                  <a:pt x="16729" y="18134"/>
                </a:lnTo>
                <a:lnTo>
                  <a:pt x="16729" y="12089"/>
                </a:lnTo>
                <a:lnTo>
                  <a:pt x="5576"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25" name="object 25"/>
          <p:cNvSpPr/>
          <p:nvPr/>
        </p:nvSpPr>
        <p:spPr>
          <a:xfrm>
            <a:off x="3905814" y="1794389"/>
            <a:ext cx="55995" cy="58831"/>
          </a:xfrm>
          <a:custGeom>
            <a:avLst/>
            <a:gdLst/>
            <a:ahLst/>
            <a:cxnLst/>
            <a:rect l="l" t="t" r="r" b="b"/>
            <a:pathLst>
              <a:path w="61595" h="66675">
                <a:moveTo>
                  <a:pt x="33456" y="0"/>
                </a:moveTo>
                <a:lnTo>
                  <a:pt x="0" y="66490"/>
                </a:lnTo>
                <a:lnTo>
                  <a:pt x="61338" y="24178"/>
                </a:lnTo>
                <a:lnTo>
                  <a:pt x="44610" y="12089"/>
                </a:lnTo>
                <a:lnTo>
                  <a:pt x="33456"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26" name="object 26"/>
          <p:cNvSpPr/>
          <p:nvPr/>
        </p:nvSpPr>
        <p:spPr>
          <a:xfrm>
            <a:off x="3941300" y="1794388"/>
            <a:ext cx="10391" cy="16249"/>
          </a:xfrm>
          <a:custGeom>
            <a:avLst/>
            <a:gdLst/>
            <a:ahLst/>
            <a:cxnLst/>
            <a:rect l="l" t="t" r="r" b="b"/>
            <a:pathLst>
              <a:path w="11429" h="18414">
                <a:moveTo>
                  <a:pt x="5576" y="0"/>
                </a:moveTo>
                <a:lnTo>
                  <a:pt x="0" y="6045"/>
                </a:lnTo>
                <a:lnTo>
                  <a:pt x="5576" y="18134"/>
                </a:lnTo>
                <a:lnTo>
                  <a:pt x="11153" y="12089"/>
                </a:lnTo>
                <a:lnTo>
                  <a:pt x="5576"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27" name="object 27"/>
          <p:cNvSpPr/>
          <p:nvPr/>
        </p:nvSpPr>
        <p:spPr>
          <a:xfrm>
            <a:off x="3946368" y="1757054"/>
            <a:ext cx="50800" cy="48185"/>
          </a:xfrm>
          <a:custGeom>
            <a:avLst/>
            <a:gdLst/>
            <a:ahLst/>
            <a:cxnLst/>
            <a:rect l="l" t="t" r="r" b="b"/>
            <a:pathLst>
              <a:path w="55879" h="54610">
                <a:moveTo>
                  <a:pt x="50186" y="0"/>
                </a:moveTo>
                <a:lnTo>
                  <a:pt x="0" y="42311"/>
                </a:lnTo>
                <a:lnTo>
                  <a:pt x="5576" y="54400"/>
                </a:lnTo>
                <a:lnTo>
                  <a:pt x="55763" y="12089"/>
                </a:lnTo>
                <a:lnTo>
                  <a:pt x="50186"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28" name="object 28"/>
          <p:cNvSpPr/>
          <p:nvPr/>
        </p:nvSpPr>
        <p:spPr>
          <a:xfrm>
            <a:off x="3991994" y="1719719"/>
            <a:ext cx="55995" cy="48185"/>
          </a:xfrm>
          <a:custGeom>
            <a:avLst/>
            <a:gdLst/>
            <a:ahLst/>
            <a:cxnLst/>
            <a:rect l="l" t="t" r="r" b="b"/>
            <a:pathLst>
              <a:path w="61595" h="54610">
                <a:moveTo>
                  <a:pt x="55763" y="0"/>
                </a:moveTo>
                <a:lnTo>
                  <a:pt x="0" y="42312"/>
                </a:lnTo>
                <a:lnTo>
                  <a:pt x="5576" y="54401"/>
                </a:lnTo>
                <a:lnTo>
                  <a:pt x="61339" y="12089"/>
                </a:lnTo>
                <a:lnTo>
                  <a:pt x="55763"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29" name="object 29"/>
          <p:cNvSpPr/>
          <p:nvPr/>
        </p:nvSpPr>
        <p:spPr>
          <a:xfrm>
            <a:off x="4042686" y="1666386"/>
            <a:ext cx="127000" cy="64434"/>
          </a:xfrm>
          <a:custGeom>
            <a:avLst/>
            <a:gdLst/>
            <a:ahLst/>
            <a:cxnLst/>
            <a:rect l="l" t="t" r="r" b="b"/>
            <a:pathLst>
              <a:path w="139700" h="73025">
                <a:moveTo>
                  <a:pt x="133832" y="0"/>
                </a:moveTo>
                <a:lnTo>
                  <a:pt x="0" y="60445"/>
                </a:lnTo>
                <a:lnTo>
                  <a:pt x="5576" y="72534"/>
                </a:lnTo>
                <a:lnTo>
                  <a:pt x="139407" y="12089"/>
                </a:lnTo>
                <a:lnTo>
                  <a:pt x="133832" y="12089"/>
                </a:lnTo>
                <a:lnTo>
                  <a:pt x="133832"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30" name="object 30"/>
          <p:cNvSpPr/>
          <p:nvPr/>
        </p:nvSpPr>
        <p:spPr>
          <a:xfrm>
            <a:off x="4164354" y="1634385"/>
            <a:ext cx="147205" cy="43143"/>
          </a:xfrm>
          <a:custGeom>
            <a:avLst/>
            <a:gdLst/>
            <a:ahLst/>
            <a:cxnLst/>
            <a:rect l="l" t="t" r="r" b="b"/>
            <a:pathLst>
              <a:path w="161925" h="48894">
                <a:moveTo>
                  <a:pt x="161712" y="0"/>
                </a:moveTo>
                <a:lnTo>
                  <a:pt x="0" y="36267"/>
                </a:lnTo>
                <a:lnTo>
                  <a:pt x="0" y="48356"/>
                </a:lnTo>
                <a:lnTo>
                  <a:pt x="161712" y="12090"/>
                </a:lnTo>
                <a:lnTo>
                  <a:pt x="161712"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31" name="object 31"/>
          <p:cNvSpPr/>
          <p:nvPr/>
        </p:nvSpPr>
        <p:spPr>
          <a:xfrm>
            <a:off x="4311366" y="1623719"/>
            <a:ext cx="157595" cy="21851"/>
          </a:xfrm>
          <a:custGeom>
            <a:avLst/>
            <a:gdLst/>
            <a:ahLst/>
            <a:cxnLst/>
            <a:rect l="l" t="t" r="r" b="b"/>
            <a:pathLst>
              <a:path w="173354" h="24764">
                <a:moveTo>
                  <a:pt x="172866" y="0"/>
                </a:moveTo>
                <a:lnTo>
                  <a:pt x="0" y="12089"/>
                </a:lnTo>
                <a:lnTo>
                  <a:pt x="0" y="24179"/>
                </a:lnTo>
                <a:lnTo>
                  <a:pt x="172866" y="12089"/>
                </a:lnTo>
                <a:lnTo>
                  <a:pt x="172866"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32" name="object 32"/>
          <p:cNvSpPr/>
          <p:nvPr/>
        </p:nvSpPr>
        <p:spPr>
          <a:xfrm>
            <a:off x="4468517" y="1623717"/>
            <a:ext cx="187614" cy="26894"/>
          </a:xfrm>
          <a:custGeom>
            <a:avLst/>
            <a:gdLst/>
            <a:ahLst/>
            <a:cxnLst/>
            <a:rect l="l" t="t" r="r" b="b"/>
            <a:pathLst>
              <a:path w="206375" h="30480">
                <a:moveTo>
                  <a:pt x="0" y="0"/>
                </a:moveTo>
                <a:lnTo>
                  <a:pt x="0" y="12089"/>
                </a:lnTo>
                <a:lnTo>
                  <a:pt x="200747" y="30223"/>
                </a:lnTo>
                <a:lnTo>
                  <a:pt x="206322" y="18134"/>
                </a:lnTo>
                <a:lnTo>
                  <a:pt x="200747" y="18134"/>
                </a:lnTo>
                <a:lnTo>
                  <a:pt x="0"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33" name="object 33"/>
          <p:cNvSpPr/>
          <p:nvPr/>
        </p:nvSpPr>
        <p:spPr>
          <a:xfrm>
            <a:off x="4651014" y="1639718"/>
            <a:ext cx="167409" cy="53788"/>
          </a:xfrm>
          <a:custGeom>
            <a:avLst/>
            <a:gdLst/>
            <a:ahLst/>
            <a:cxnLst/>
            <a:rect l="l" t="t" r="r" b="b"/>
            <a:pathLst>
              <a:path w="184150" h="60960">
                <a:moveTo>
                  <a:pt x="5575" y="0"/>
                </a:moveTo>
                <a:lnTo>
                  <a:pt x="0" y="12089"/>
                </a:lnTo>
                <a:lnTo>
                  <a:pt x="178442" y="60445"/>
                </a:lnTo>
                <a:lnTo>
                  <a:pt x="184017" y="48356"/>
                </a:lnTo>
                <a:lnTo>
                  <a:pt x="5575"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34" name="object 34"/>
          <p:cNvSpPr/>
          <p:nvPr/>
        </p:nvSpPr>
        <p:spPr>
          <a:xfrm>
            <a:off x="4813235" y="1682386"/>
            <a:ext cx="142009" cy="75079"/>
          </a:xfrm>
          <a:custGeom>
            <a:avLst/>
            <a:gdLst/>
            <a:ahLst/>
            <a:cxnLst/>
            <a:rect l="l" t="t" r="r" b="b"/>
            <a:pathLst>
              <a:path w="156210" h="85089">
                <a:moveTo>
                  <a:pt x="5575" y="0"/>
                </a:moveTo>
                <a:lnTo>
                  <a:pt x="0" y="12089"/>
                </a:lnTo>
                <a:lnTo>
                  <a:pt x="150559" y="84623"/>
                </a:lnTo>
                <a:lnTo>
                  <a:pt x="156136" y="72534"/>
                </a:lnTo>
                <a:lnTo>
                  <a:pt x="5575"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35" name="object 35"/>
          <p:cNvSpPr/>
          <p:nvPr/>
        </p:nvSpPr>
        <p:spPr>
          <a:xfrm>
            <a:off x="4950107" y="1746387"/>
            <a:ext cx="55995" cy="53788"/>
          </a:xfrm>
          <a:custGeom>
            <a:avLst/>
            <a:gdLst/>
            <a:ahLst/>
            <a:cxnLst/>
            <a:rect l="l" t="t" r="r" b="b"/>
            <a:pathLst>
              <a:path w="61595" h="60960">
                <a:moveTo>
                  <a:pt x="52665" y="57759"/>
                </a:moveTo>
                <a:lnTo>
                  <a:pt x="50186" y="60445"/>
                </a:lnTo>
                <a:lnTo>
                  <a:pt x="55763" y="60445"/>
                </a:lnTo>
                <a:lnTo>
                  <a:pt x="52665" y="57759"/>
                </a:lnTo>
                <a:close/>
              </a:path>
              <a:path w="61595" h="60960">
                <a:moveTo>
                  <a:pt x="5576" y="0"/>
                </a:moveTo>
                <a:lnTo>
                  <a:pt x="0" y="12089"/>
                </a:lnTo>
                <a:lnTo>
                  <a:pt x="52665" y="57759"/>
                </a:lnTo>
                <a:lnTo>
                  <a:pt x="61339" y="48356"/>
                </a:lnTo>
                <a:lnTo>
                  <a:pt x="5576"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36" name="object 36"/>
          <p:cNvSpPr/>
          <p:nvPr/>
        </p:nvSpPr>
        <p:spPr>
          <a:xfrm>
            <a:off x="5041356" y="1837056"/>
            <a:ext cx="15586" cy="16249"/>
          </a:xfrm>
          <a:custGeom>
            <a:avLst/>
            <a:gdLst/>
            <a:ahLst/>
            <a:cxnLst/>
            <a:rect l="l" t="t" r="r" b="b"/>
            <a:pathLst>
              <a:path w="17145" h="18414">
                <a:moveTo>
                  <a:pt x="11151" y="0"/>
                </a:moveTo>
                <a:lnTo>
                  <a:pt x="0" y="12089"/>
                </a:lnTo>
                <a:lnTo>
                  <a:pt x="5575" y="18134"/>
                </a:lnTo>
                <a:lnTo>
                  <a:pt x="16728" y="6045"/>
                </a:lnTo>
                <a:lnTo>
                  <a:pt x="11151"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37" name="object 37"/>
          <p:cNvSpPr/>
          <p:nvPr/>
        </p:nvSpPr>
        <p:spPr>
          <a:xfrm>
            <a:off x="4995732" y="1789056"/>
            <a:ext cx="55995" cy="58831"/>
          </a:xfrm>
          <a:custGeom>
            <a:avLst/>
            <a:gdLst/>
            <a:ahLst/>
            <a:cxnLst/>
            <a:rect l="l" t="t" r="r" b="b"/>
            <a:pathLst>
              <a:path w="61595" h="66675">
                <a:moveTo>
                  <a:pt x="11153" y="0"/>
                </a:moveTo>
                <a:lnTo>
                  <a:pt x="0" y="12089"/>
                </a:lnTo>
                <a:lnTo>
                  <a:pt x="50187" y="66489"/>
                </a:lnTo>
                <a:lnTo>
                  <a:pt x="61339" y="54400"/>
                </a:lnTo>
                <a:lnTo>
                  <a:pt x="11153"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38" name="object 38"/>
          <p:cNvSpPr/>
          <p:nvPr/>
        </p:nvSpPr>
        <p:spPr>
          <a:xfrm>
            <a:off x="3642206" y="3181081"/>
            <a:ext cx="1191491" cy="368113"/>
          </a:xfrm>
          <a:custGeom>
            <a:avLst/>
            <a:gdLst/>
            <a:ahLst/>
            <a:cxnLst/>
            <a:rect l="l" t="t" r="r" b="b"/>
            <a:pathLst>
              <a:path w="1310639" h="417195">
                <a:moveTo>
                  <a:pt x="663581" y="0"/>
                </a:moveTo>
                <a:lnTo>
                  <a:pt x="0" y="120891"/>
                </a:lnTo>
                <a:lnTo>
                  <a:pt x="44610" y="181336"/>
                </a:lnTo>
                <a:lnTo>
                  <a:pt x="100373" y="241782"/>
                </a:lnTo>
                <a:lnTo>
                  <a:pt x="167289" y="290139"/>
                </a:lnTo>
                <a:lnTo>
                  <a:pt x="245357" y="332451"/>
                </a:lnTo>
                <a:lnTo>
                  <a:pt x="434952" y="392897"/>
                </a:lnTo>
                <a:lnTo>
                  <a:pt x="646852" y="417075"/>
                </a:lnTo>
                <a:lnTo>
                  <a:pt x="864328" y="392897"/>
                </a:lnTo>
                <a:lnTo>
                  <a:pt x="1053924" y="338495"/>
                </a:lnTo>
                <a:lnTo>
                  <a:pt x="1137569" y="296184"/>
                </a:lnTo>
                <a:lnTo>
                  <a:pt x="1210061" y="253871"/>
                </a:lnTo>
                <a:lnTo>
                  <a:pt x="1265824" y="199471"/>
                </a:lnTo>
                <a:lnTo>
                  <a:pt x="1310435" y="139025"/>
                </a:lnTo>
                <a:lnTo>
                  <a:pt x="987008" y="66490"/>
                </a:lnTo>
                <a:lnTo>
                  <a:pt x="663581" y="0"/>
                </a:lnTo>
                <a:close/>
              </a:path>
            </a:pathLst>
          </a:custGeom>
          <a:solidFill>
            <a:srgbClr val="FFFFFF"/>
          </a:solidFill>
        </p:spPr>
        <p:txBody>
          <a:bodyPr wrap="square" lIns="0" tIns="0" rIns="0" bIns="0" rtlCol="0"/>
          <a:lstStyle/>
          <a:p>
            <a:pPr defTabSz="820487"/>
            <a:endParaRPr>
              <a:solidFill>
                <a:prstClr val="black"/>
              </a:solidFill>
            </a:endParaRPr>
          </a:p>
        </p:txBody>
      </p:sp>
      <p:sp>
        <p:nvSpPr>
          <p:cNvPr id="39" name="object 39"/>
          <p:cNvSpPr/>
          <p:nvPr/>
        </p:nvSpPr>
        <p:spPr>
          <a:xfrm>
            <a:off x="4782817" y="3357084"/>
            <a:ext cx="10391" cy="11206"/>
          </a:xfrm>
          <a:custGeom>
            <a:avLst/>
            <a:gdLst/>
            <a:ahLst/>
            <a:cxnLst/>
            <a:rect l="l" t="t" r="r" b="b"/>
            <a:pathLst>
              <a:path w="11429" h="12700">
                <a:moveTo>
                  <a:pt x="11151" y="0"/>
                </a:moveTo>
                <a:lnTo>
                  <a:pt x="5576" y="0"/>
                </a:lnTo>
                <a:lnTo>
                  <a:pt x="0" y="6043"/>
                </a:lnTo>
                <a:lnTo>
                  <a:pt x="5576" y="12089"/>
                </a:lnTo>
                <a:lnTo>
                  <a:pt x="11151" y="6043"/>
                </a:lnTo>
                <a:lnTo>
                  <a:pt x="11151"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40" name="object 40"/>
          <p:cNvSpPr/>
          <p:nvPr/>
        </p:nvSpPr>
        <p:spPr>
          <a:xfrm>
            <a:off x="4777748" y="3346417"/>
            <a:ext cx="20782" cy="16249"/>
          </a:xfrm>
          <a:custGeom>
            <a:avLst/>
            <a:gdLst/>
            <a:ahLst/>
            <a:cxnLst/>
            <a:rect l="l" t="t" r="r" b="b"/>
            <a:pathLst>
              <a:path w="22860" h="18414">
                <a:moveTo>
                  <a:pt x="5576" y="0"/>
                </a:moveTo>
                <a:lnTo>
                  <a:pt x="0" y="0"/>
                </a:lnTo>
                <a:lnTo>
                  <a:pt x="0" y="6043"/>
                </a:lnTo>
                <a:lnTo>
                  <a:pt x="16728" y="18133"/>
                </a:lnTo>
                <a:lnTo>
                  <a:pt x="22305" y="18133"/>
                </a:lnTo>
                <a:lnTo>
                  <a:pt x="22305" y="12089"/>
                </a:lnTo>
                <a:lnTo>
                  <a:pt x="5576"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41" name="object 41"/>
          <p:cNvSpPr/>
          <p:nvPr/>
        </p:nvSpPr>
        <p:spPr>
          <a:xfrm>
            <a:off x="4777749" y="3309083"/>
            <a:ext cx="55995" cy="43143"/>
          </a:xfrm>
          <a:custGeom>
            <a:avLst/>
            <a:gdLst/>
            <a:ahLst/>
            <a:cxnLst/>
            <a:rect l="l" t="t" r="r" b="b"/>
            <a:pathLst>
              <a:path w="61595" h="48895">
                <a:moveTo>
                  <a:pt x="61339" y="0"/>
                </a:moveTo>
                <a:lnTo>
                  <a:pt x="55763" y="0"/>
                </a:lnTo>
                <a:lnTo>
                  <a:pt x="0" y="42312"/>
                </a:lnTo>
                <a:lnTo>
                  <a:pt x="0" y="48356"/>
                </a:lnTo>
                <a:lnTo>
                  <a:pt x="5576" y="48356"/>
                </a:lnTo>
                <a:lnTo>
                  <a:pt x="61339" y="6045"/>
                </a:lnTo>
                <a:lnTo>
                  <a:pt x="61339"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42" name="object 42"/>
          <p:cNvSpPr/>
          <p:nvPr/>
        </p:nvSpPr>
        <p:spPr>
          <a:xfrm>
            <a:off x="4803096" y="3309082"/>
            <a:ext cx="30595" cy="69476"/>
          </a:xfrm>
          <a:custGeom>
            <a:avLst/>
            <a:gdLst/>
            <a:ahLst/>
            <a:cxnLst/>
            <a:rect l="l" t="t" r="r" b="b"/>
            <a:pathLst>
              <a:path w="33654" h="78739">
                <a:moveTo>
                  <a:pt x="33458" y="0"/>
                </a:moveTo>
                <a:lnTo>
                  <a:pt x="27881" y="0"/>
                </a:lnTo>
                <a:lnTo>
                  <a:pt x="0" y="72534"/>
                </a:lnTo>
                <a:lnTo>
                  <a:pt x="0" y="78579"/>
                </a:lnTo>
                <a:lnTo>
                  <a:pt x="5576" y="78579"/>
                </a:lnTo>
                <a:lnTo>
                  <a:pt x="33458" y="6045"/>
                </a:lnTo>
                <a:lnTo>
                  <a:pt x="33458"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43" name="object 43"/>
          <p:cNvSpPr/>
          <p:nvPr/>
        </p:nvSpPr>
        <p:spPr>
          <a:xfrm>
            <a:off x="4792956" y="3357085"/>
            <a:ext cx="15586" cy="21851"/>
          </a:xfrm>
          <a:custGeom>
            <a:avLst/>
            <a:gdLst/>
            <a:ahLst/>
            <a:cxnLst/>
            <a:rect l="l" t="t" r="r" b="b"/>
            <a:pathLst>
              <a:path w="17145" h="24764">
                <a:moveTo>
                  <a:pt x="5576" y="0"/>
                </a:moveTo>
                <a:lnTo>
                  <a:pt x="0" y="0"/>
                </a:lnTo>
                <a:lnTo>
                  <a:pt x="0" y="6043"/>
                </a:lnTo>
                <a:lnTo>
                  <a:pt x="11153" y="24178"/>
                </a:lnTo>
                <a:lnTo>
                  <a:pt x="16729" y="24178"/>
                </a:lnTo>
                <a:lnTo>
                  <a:pt x="16729" y="18133"/>
                </a:lnTo>
                <a:lnTo>
                  <a:pt x="5576"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44" name="object 44"/>
          <p:cNvSpPr/>
          <p:nvPr/>
        </p:nvSpPr>
        <p:spPr>
          <a:xfrm>
            <a:off x="4777748" y="3309082"/>
            <a:ext cx="50800" cy="64434"/>
          </a:xfrm>
          <a:custGeom>
            <a:avLst/>
            <a:gdLst/>
            <a:ahLst/>
            <a:cxnLst/>
            <a:rect l="l" t="t" r="r" b="b"/>
            <a:pathLst>
              <a:path w="55879" h="73025">
                <a:moveTo>
                  <a:pt x="55763" y="0"/>
                </a:moveTo>
                <a:lnTo>
                  <a:pt x="0" y="42312"/>
                </a:lnTo>
                <a:lnTo>
                  <a:pt x="16728" y="54401"/>
                </a:lnTo>
                <a:lnTo>
                  <a:pt x="27881" y="72534"/>
                </a:lnTo>
                <a:lnTo>
                  <a:pt x="55763"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45" name="object 45"/>
          <p:cNvSpPr/>
          <p:nvPr/>
        </p:nvSpPr>
        <p:spPr>
          <a:xfrm>
            <a:off x="4782819" y="3351749"/>
            <a:ext cx="15586" cy="11206"/>
          </a:xfrm>
          <a:custGeom>
            <a:avLst/>
            <a:gdLst/>
            <a:ahLst/>
            <a:cxnLst/>
            <a:rect l="l" t="t" r="r" b="b"/>
            <a:pathLst>
              <a:path w="17145" h="12700">
                <a:moveTo>
                  <a:pt x="5576" y="0"/>
                </a:moveTo>
                <a:lnTo>
                  <a:pt x="0" y="6045"/>
                </a:lnTo>
                <a:lnTo>
                  <a:pt x="11151" y="12089"/>
                </a:lnTo>
                <a:lnTo>
                  <a:pt x="16728" y="6045"/>
                </a:lnTo>
                <a:lnTo>
                  <a:pt x="5576"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46" name="object 46"/>
          <p:cNvSpPr/>
          <p:nvPr/>
        </p:nvSpPr>
        <p:spPr>
          <a:xfrm>
            <a:off x="4742262" y="3357084"/>
            <a:ext cx="50800" cy="53788"/>
          </a:xfrm>
          <a:custGeom>
            <a:avLst/>
            <a:gdLst/>
            <a:ahLst/>
            <a:cxnLst/>
            <a:rect l="l" t="t" r="r" b="b"/>
            <a:pathLst>
              <a:path w="55879" h="60960">
                <a:moveTo>
                  <a:pt x="21066" y="48356"/>
                </a:moveTo>
                <a:lnTo>
                  <a:pt x="5576" y="48356"/>
                </a:lnTo>
                <a:lnTo>
                  <a:pt x="11153" y="60445"/>
                </a:lnTo>
                <a:lnTo>
                  <a:pt x="21066" y="48356"/>
                </a:lnTo>
                <a:close/>
              </a:path>
              <a:path w="55879" h="60960">
                <a:moveTo>
                  <a:pt x="44611" y="0"/>
                </a:moveTo>
                <a:lnTo>
                  <a:pt x="0" y="54400"/>
                </a:lnTo>
                <a:lnTo>
                  <a:pt x="5576" y="48356"/>
                </a:lnTo>
                <a:lnTo>
                  <a:pt x="21066" y="48356"/>
                </a:lnTo>
                <a:lnTo>
                  <a:pt x="55763" y="6043"/>
                </a:lnTo>
                <a:lnTo>
                  <a:pt x="44611"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47" name="object 47"/>
          <p:cNvSpPr/>
          <p:nvPr/>
        </p:nvSpPr>
        <p:spPr>
          <a:xfrm>
            <a:off x="4691567" y="3399752"/>
            <a:ext cx="61191" cy="48185"/>
          </a:xfrm>
          <a:custGeom>
            <a:avLst/>
            <a:gdLst/>
            <a:ahLst/>
            <a:cxnLst/>
            <a:rect l="l" t="t" r="r" b="b"/>
            <a:pathLst>
              <a:path w="67310" h="54610">
                <a:moveTo>
                  <a:pt x="61339" y="0"/>
                </a:moveTo>
                <a:lnTo>
                  <a:pt x="0" y="42311"/>
                </a:lnTo>
                <a:lnTo>
                  <a:pt x="5576" y="54400"/>
                </a:lnTo>
                <a:lnTo>
                  <a:pt x="66916" y="12089"/>
                </a:lnTo>
                <a:lnTo>
                  <a:pt x="61339"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48" name="object 48"/>
          <p:cNvSpPr/>
          <p:nvPr/>
        </p:nvSpPr>
        <p:spPr>
          <a:xfrm>
            <a:off x="4559765" y="3437085"/>
            <a:ext cx="137391" cy="69476"/>
          </a:xfrm>
          <a:custGeom>
            <a:avLst/>
            <a:gdLst/>
            <a:ahLst/>
            <a:cxnLst/>
            <a:rect l="l" t="t" r="r" b="b"/>
            <a:pathLst>
              <a:path w="151129" h="78739">
                <a:moveTo>
                  <a:pt x="144984" y="0"/>
                </a:moveTo>
                <a:lnTo>
                  <a:pt x="0" y="66490"/>
                </a:lnTo>
                <a:lnTo>
                  <a:pt x="0" y="78579"/>
                </a:lnTo>
                <a:lnTo>
                  <a:pt x="5576" y="78579"/>
                </a:lnTo>
                <a:lnTo>
                  <a:pt x="150561" y="12089"/>
                </a:lnTo>
                <a:lnTo>
                  <a:pt x="144984"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49" name="object 49"/>
          <p:cNvSpPr/>
          <p:nvPr/>
        </p:nvSpPr>
        <p:spPr>
          <a:xfrm>
            <a:off x="4402614" y="3495754"/>
            <a:ext cx="157595" cy="43143"/>
          </a:xfrm>
          <a:custGeom>
            <a:avLst/>
            <a:gdLst/>
            <a:ahLst/>
            <a:cxnLst/>
            <a:rect l="l" t="t" r="r" b="b"/>
            <a:pathLst>
              <a:path w="173354" h="48895">
                <a:moveTo>
                  <a:pt x="172866" y="0"/>
                </a:moveTo>
                <a:lnTo>
                  <a:pt x="0" y="36267"/>
                </a:lnTo>
                <a:lnTo>
                  <a:pt x="0" y="48356"/>
                </a:lnTo>
                <a:lnTo>
                  <a:pt x="172866" y="12089"/>
                </a:lnTo>
                <a:lnTo>
                  <a:pt x="172866"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50" name="object 50"/>
          <p:cNvSpPr/>
          <p:nvPr/>
        </p:nvSpPr>
        <p:spPr>
          <a:xfrm>
            <a:off x="4230255" y="3527755"/>
            <a:ext cx="172605" cy="21851"/>
          </a:xfrm>
          <a:custGeom>
            <a:avLst/>
            <a:gdLst/>
            <a:ahLst/>
            <a:cxnLst/>
            <a:rect l="l" t="t" r="r" b="b"/>
            <a:pathLst>
              <a:path w="189864" h="24764">
                <a:moveTo>
                  <a:pt x="189594" y="0"/>
                </a:moveTo>
                <a:lnTo>
                  <a:pt x="0" y="12089"/>
                </a:lnTo>
                <a:lnTo>
                  <a:pt x="0" y="24178"/>
                </a:lnTo>
                <a:lnTo>
                  <a:pt x="189594" y="12089"/>
                </a:lnTo>
                <a:lnTo>
                  <a:pt x="189594"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51" name="object 51"/>
          <p:cNvSpPr/>
          <p:nvPr/>
        </p:nvSpPr>
        <p:spPr>
          <a:xfrm>
            <a:off x="4037617" y="3517085"/>
            <a:ext cx="192809" cy="32497"/>
          </a:xfrm>
          <a:custGeom>
            <a:avLst/>
            <a:gdLst/>
            <a:ahLst/>
            <a:cxnLst/>
            <a:rect l="l" t="t" r="r" b="b"/>
            <a:pathLst>
              <a:path w="212089" h="36829">
                <a:moveTo>
                  <a:pt x="5297" y="604"/>
                </a:moveTo>
                <a:lnTo>
                  <a:pt x="0" y="12090"/>
                </a:lnTo>
                <a:lnTo>
                  <a:pt x="211900" y="36268"/>
                </a:lnTo>
                <a:lnTo>
                  <a:pt x="211900" y="24179"/>
                </a:lnTo>
                <a:lnTo>
                  <a:pt x="5297" y="604"/>
                </a:lnTo>
                <a:close/>
              </a:path>
              <a:path w="212089" h="36829">
                <a:moveTo>
                  <a:pt x="5576" y="0"/>
                </a:moveTo>
                <a:lnTo>
                  <a:pt x="0" y="0"/>
                </a:lnTo>
                <a:lnTo>
                  <a:pt x="5297" y="604"/>
                </a:lnTo>
                <a:lnTo>
                  <a:pt x="5576"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52" name="object 52"/>
          <p:cNvSpPr/>
          <p:nvPr/>
        </p:nvSpPr>
        <p:spPr>
          <a:xfrm>
            <a:off x="3865258" y="3469087"/>
            <a:ext cx="177800" cy="58831"/>
          </a:xfrm>
          <a:custGeom>
            <a:avLst/>
            <a:gdLst/>
            <a:ahLst/>
            <a:cxnLst/>
            <a:rect l="l" t="t" r="r" b="b"/>
            <a:pathLst>
              <a:path w="195579" h="66675">
                <a:moveTo>
                  <a:pt x="5576" y="0"/>
                </a:moveTo>
                <a:lnTo>
                  <a:pt x="0" y="12089"/>
                </a:lnTo>
                <a:lnTo>
                  <a:pt x="189594" y="66490"/>
                </a:lnTo>
                <a:lnTo>
                  <a:pt x="195171" y="54400"/>
                </a:lnTo>
                <a:lnTo>
                  <a:pt x="5576"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53" name="object 53"/>
          <p:cNvSpPr/>
          <p:nvPr/>
        </p:nvSpPr>
        <p:spPr>
          <a:xfrm>
            <a:off x="3794287" y="3431752"/>
            <a:ext cx="76200" cy="48185"/>
          </a:xfrm>
          <a:custGeom>
            <a:avLst/>
            <a:gdLst/>
            <a:ahLst/>
            <a:cxnLst/>
            <a:rect l="l" t="t" r="r" b="b"/>
            <a:pathLst>
              <a:path w="83820" h="54610">
                <a:moveTo>
                  <a:pt x="5576" y="0"/>
                </a:moveTo>
                <a:lnTo>
                  <a:pt x="0" y="12089"/>
                </a:lnTo>
                <a:lnTo>
                  <a:pt x="78068" y="54400"/>
                </a:lnTo>
                <a:lnTo>
                  <a:pt x="83644" y="42311"/>
                </a:lnTo>
                <a:lnTo>
                  <a:pt x="5576"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54" name="object 54"/>
          <p:cNvSpPr/>
          <p:nvPr/>
        </p:nvSpPr>
        <p:spPr>
          <a:xfrm>
            <a:off x="3728386" y="3383752"/>
            <a:ext cx="71005" cy="58831"/>
          </a:xfrm>
          <a:custGeom>
            <a:avLst/>
            <a:gdLst/>
            <a:ahLst/>
            <a:cxnLst/>
            <a:rect l="l" t="t" r="r" b="b"/>
            <a:pathLst>
              <a:path w="78104" h="66675">
                <a:moveTo>
                  <a:pt x="5576" y="0"/>
                </a:moveTo>
                <a:lnTo>
                  <a:pt x="0" y="12089"/>
                </a:lnTo>
                <a:lnTo>
                  <a:pt x="72492" y="66490"/>
                </a:lnTo>
                <a:lnTo>
                  <a:pt x="78069" y="54401"/>
                </a:lnTo>
                <a:lnTo>
                  <a:pt x="5576"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55" name="object 55"/>
          <p:cNvSpPr/>
          <p:nvPr/>
        </p:nvSpPr>
        <p:spPr>
          <a:xfrm>
            <a:off x="3672623" y="3335751"/>
            <a:ext cx="61191" cy="58831"/>
          </a:xfrm>
          <a:custGeom>
            <a:avLst/>
            <a:gdLst/>
            <a:ahLst/>
            <a:cxnLst/>
            <a:rect l="l" t="t" r="r" b="b"/>
            <a:pathLst>
              <a:path w="67310" h="66675">
                <a:moveTo>
                  <a:pt x="11153" y="0"/>
                </a:moveTo>
                <a:lnTo>
                  <a:pt x="11153" y="6043"/>
                </a:lnTo>
                <a:lnTo>
                  <a:pt x="0" y="12089"/>
                </a:lnTo>
                <a:lnTo>
                  <a:pt x="5576" y="12089"/>
                </a:lnTo>
                <a:lnTo>
                  <a:pt x="61339" y="66489"/>
                </a:lnTo>
                <a:lnTo>
                  <a:pt x="66916" y="54400"/>
                </a:lnTo>
                <a:lnTo>
                  <a:pt x="11153"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56" name="object 56"/>
          <p:cNvSpPr/>
          <p:nvPr/>
        </p:nvSpPr>
        <p:spPr>
          <a:xfrm>
            <a:off x="3637136" y="3282416"/>
            <a:ext cx="10391" cy="11206"/>
          </a:xfrm>
          <a:custGeom>
            <a:avLst/>
            <a:gdLst/>
            <a:ahLst/>
            <a:cxnLst/>
            <a:rect l="l" t="t" r="r" b="b"/>
            <a:pathLst>
              <a:path w="11429" h="12700">
                <a:moveTo>
                  <a:pt x="11151" y="0"/>
                </a:moveTo>
                <a:lnTo>
                  <a:pt x="0" y="6043"/>
                </a:lnTo>
                <a:lnTo>
                  <a:pt x="0" y="12089"/>
                </a:lnTo>
                <a:lnTo>
                  <a:pt x="11151" y="6043"/>
                </a:lnTo>
                <a:lnTo>
                  <a:pt x="11151"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57" name="object 57"/>
          <p:cNvSpPr/>
          <p:nvPr/>
        </p:nvSpPr>
        <p:spPr>
          <a:xfrm>
            <a:off x="3637136" y="3287750"/>
            <a:ext cx="46182" cy="58831"/>
          </a:xfrm>
          <a:custGeom>
            <a:avLst/>
            <a:gdLst/>
            <a:ahLst/>
            <a:cxnLst/>
            <a:rect l="l" t="t" r="r" b="b"/>
            <a:pathLst>
              <a:path w="50800" h="66675">
                <a:moveTo>
                  <a:pt x="11151" y="0"/>
                </a:moveTo>
                <a:lnTo>
                  <a:pt x="0" y="6045"/>
                </a:lnTo>
                <a:lnTo>
                  <a:pt x="39033" y="66490"/>
                </a:lnTo>
                <a:lnTo>
                  <a:pt x="50186" y="60445"/>
                </a:lnTo>
                <a:lnTo>
                  <a:pt x="11151" y="0"/>
                </a:lnTo>
                <a:close/>
              </a:path>
            </a:pathLst>
          </a:custGeom>
          <a:solidFill>
            <a:srgbClr val="000000"/>
          </a:solidFill>
        </p:spPr>
        <p:txBody>
          <a:bodyPr wrap="square" lIns="0" tIns="0" rIns="0" bIns="0" rtlCol="0"/>
          <a:lstStyle/>
          <a:p>
            <a:pPr defTabSz="820487"/>
            <a:endParaRPr>
              <a:solidFill>
                <a:prstClr val="black"/>
              </a:solidFill>
            </a:endParaRPr>
          </a:p>
        </p:txBody>
      </p:sp>
      <p:sp>
        <p:nvSpPr>
          <p:cNvPr id="58" name="object 58"/>
          <p:cNvSpPr txBox="1">
            <a:spLocks noGrp="1"/>
          </p:cNvSpPr>
          <p:nvPr>
            <p:ph type="sldNum" sz="quarter" idx="7"/>
          </p:nvPr>
        </p:nvSpPr>
        <p:spPr>
          <a:xfrm>
            <a:off x="8287029" y="6141032"/>
            <a:ext cx="252268" cy="200055"/>
          </a:xfrm>
          <a:prstGeom prst="rect">
            <a:avLst/>
          </a:prstGeom>
        </p:spPr>
        <p:txBody>
          <a:bodyPr vert="horz" wrap="square" lIns="0" tIns="0" rIns="0" bIns="0" rtlCol="0">
            <a:spAutoFit/>
          </a:bodyPr>
          <a:lstStyle/>
          <a:p>
            <a:pPr marL="22791"/>
            <a:fld id="{81D60167-4931-47E6-BA6A-407CBD079E47}" type="slidenum">
              <a:rPr spc="-9" dirty="0">
                <a:solidFill>
                  <a:prstClr val="black"/>
                </a:solidFill>
              </a:rPr>
              <a:pPr marL="22791"/>
              <a:t>3</a:t>
            </a:fld>
            <a:endParaRPr spc="-9" dirty="0">
              <a:solidFill>
                <a:prstClr val="black"/>
              </a:solidFill>
            </a:endParaRPr>
          </a:p>
        </p:txBody>
      </p:sp>
    </p:spTree>
    <p:extLst>
      <p:ext uri="{BB962C8B-B14F-4D97-AF65-F5344CB8AC3E}">
        <p14:creationId xmlns:p14="http://schemas.microsoft.com/office/powerpoint/2010/main" val="2737285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 Graph-Based SLAM (1/3)</a:t>
            </a:r>
            <a:endParaRPr lang="de-CH" altLang="en-US" smtClean="0"/>
          </a:p>
        </p:txBody>
      </p:sp>
      <p:sp>
        <p:nvSpPr>
          <p:cNvPr id="44035" name="Content Placeholder 2"/>
          <p:cNvSpPr>
            <a:spLocks noGrp="1"/>
          </p:cNvSpPr>
          <p:nvPr>
            <p:ph idx="1"/>
          </p:nvPr>
        </p:nvSpPr>
        <p:spPr/>
        <p:txBody>
          <a:bodyPr/>
          <a:lstStyle/>
          <a:p>
            <a:r>
              <a:rPr lang="en-US" altLang="en-US" sz="1600" smtClean="0"/>
              <a:t>Graph-based SLAM is born from the intuition that the SLAM problem can be interpreted as a sparse graph of nodes and constraints between nodes.</a:t>
            </a:r>
          </a:p>
          <a:p>
            <a:r>
              <a:rPr lang="en-US" altLang="en-US" sz="1600" smtClean="0"/>
              <a:t>The nodes of the graph are the robot locations and the features in the map.</a:t>
            </a:r>
          </a:p>
          <a:p>
            <a:r>
              <a:rPr lang="de-CH" altLang="en-US" sz="1600" smtClean="0"/>
              <a:t>The </a:t>
            </a:r>
            <a:r>
              <a:rPr lang="en-US" altLang="en-US" sz="1600" smtClean="0"/>
              <a:t>constraints are the relative position between consecutive robot poses , (given by the odometry input </a:t>
            </a:r>
            <a:r>
              <a:rPr lang="en-US" altLang="en-US" sz="1600" b="1" i="1" smtClean="0"/>
              <a:t>u</a:t>
            </a:r>
            <a:r>
              <a:rPr lang="en-US" altLang="en-US" sz="1600" smtClean="0"/>
              <a:t>) and the relative position between the robot locations and the features </a:t>
            </a:r>
            <a:r>
              <a:rPr lang="de-CH" altLang="en-US" sz="1600" smtClean="0"/>
              <a:t>observed from those locations.</a:t>
            </a:r>
          </a:p>
          <a:p>
            <a:endParaRPr lang="de-CH" altLang="en-US" sz="1600" smtClean="0"/>
          </a:p>
        </p:txBody>
      </p:sp>
      <p:sp>
        <p:nvSpPr>
          <p:cNvPr id="4" name="Footer Placeholder 3"/>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smtClean="0">
                <a:solidFill>
                  <a:srgbClr val="FFFFFF"/>
                </a:solidFill>
              </a:rPr>
              <a:t>5</a:t>
            </a:r>
          </a:p>
          <a:p>
            <a:pPr>
              <a:defRPr/>
            </a:pPr>
            <a:fld id="{51086E44-2C68-41A9-A3FD-4D28C6A01FC1}" type="slidenum">
              <a:rPr lang="en-US" smtClean="0">
                <a:solidFill>
                  <a:srgbClr val="FFFFFF"/>
                </a:solidFill>
              </a:rPr>
              <a:pPr>
                <a:defRPr/>
              </a:pPr>
              <a:t>30</a:t>
            </a:fld>
            <a:endParaRPr lang="en-US">
              <a:solidFill>
                <a:srgbClr val="FFFFFF"/>
              </a:solidFill>
            </a:endParaRPr>
          </a:p>
        </p:txBody>
      </p:sp>
      <p:pic>
        <p:nvPicPr>
          <p:cNvPr id="440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2786063"/>
            <a:ext cx="3857625"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44046760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 Graph-Based SLAM (2/3)</a:t>
            </a:r>
            <a:endParaRPr lang="de-CH" altLang="en-US" smtClean="0"/>
          </a:p>
        </p:txBody>
      </p:sp>
      <p:sp>
        <p:nvSpPr>
          <p:cNvPr id="45059" name="Content Placeholder 2"/>
          <p:cNvSpPr>
            <a:spLocks noGrp="1"/>
          </p:cNvSpPr>
          <p:nvPr>
            <p:ph idx="1"/>
          </p:nvPr>
        </p:nvSpPr>
        <p:spPr/>
        <p:txBody>
          <a:bodyPr/>
          <a:lstStyle/>
          <a:p>
            <a:r>
              <a:rPr lang="en-US" altLang="en-US" sz="1600" smtClean="0"/>
              <a:t>The key property to remember about graph-based SLAM is that the constraints are not to be thought as rigid constraints but as soft constraints. It is by relaxing these constraints</a:t>
            </a:r>
          </a:p>
          <a:p>
            <a:r>
              <a:rPr lang="en-US" altLang="en-US" sz="1600" smtClean="0"/>
              <a:t>that we can compute the solution to the full SLAM problem, that is, the best estimate of the robot path and the environment map. By saying this in other words, graph-based SLAM represents robot locations and features as the nodes of an elastic net. The SLAM solution can then be found by computing the state of minimal energy of this net</a:t>
            </a:r>
            <a:endParaRPr lang="de-CH" altLang="en-US" sz="1600" smtClean="0"/>
          </a:p>
          <a:p>
            <a:endParaRPr lang="de-CH" altLang="en-US" sz="1600" smtClean="0"/>
          </a:p>
        </p:txBody>
      </p:sp>
      <p:sp>
        <p:nvSpPr>
          <p:cNvPr id="4" name="Footer Placeholder 3"/>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smtClean="0">
                <a:solidFill>
                  <a:srgbClr val="FFFFFF"/>
                </a:solidFill>
              </a:rPr>
              <a:t>5</a:t>
            </a:r>
          </a:p>
          <a:p>
            <a:pPr>
              <a:defRPr/>
            </a:pPr>
            <a:fld id="{6F069DD6-E1E3-488B-8389-D7DC7E4913D3}" type="slidenum">
              <a:rPr lang="en-US" smtClean="0">
                <a:solidFill>
                  <a:srgbClr val="FFFFFF"/>
                </a:solidFill>
              </a:rPr>
              <a:pPr>
                <a:defRPr/>
              </a:pPr>
              <a:t>31</a:t>
            </a:fld>
            <a:endParaRPr lang="en-US">
              <a:solidFill>
                <a:srgbClr val="FFFFFF"/>
              </a:solidFill>
            </a:endParaRPr>
          </a:p>
        </p:txBody>
      </p:sp>
      <p:pic>
        <p:nvPicPr>
          <p:cNvPr id="450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2786063"/>
            <a:ext cx="7967662"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06188582"/>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 Graph-Based SLAM (3/3)</a:t>
            </a:r>
            <a:endParaRPr lang="de-CH" altLang="en-US" smtClean="0"/>
          </a:p>
        </p:txBody>
      </p:sp>
      <p:sp>
        <p:nvSpPr>
          <p:cNvPr id="46083" name="Content Placeholder 2"/>
          <p:cNvSpPr>
            <a:spLocks noGrp="1"/>
          </p:cNvSpPr>
          <p:nvPr>
            <p:ph idx="1"/>
          </p:nvPr>
        </p:nvSpPr>
        <p:spPr/>
        <p:txBody>
          <a:bodyPr/>
          <a:lstStyle/>
          <a:p>
            <a:r>
              <a:rPr lang="en-US" altLang="en-US" smtClean="0"/>
              <a:t>There is a significant advantage of graph-based SLAM techniques over EKF SLAM. As we have seen, in EKF SLAM the amount of computation and memory requirement to update and store the covariance matrix grows quadratically in the number of features. Conversely, in graph-based SLAM the update time of the graph is constant and the required memory is linear in the number of features.</a:t>
            </a:r>
          </a:p>
          <a:p>
            <a:r>
              <a:rPr lang="en-US" altLang="en-US" smtClean="0"/>
              <a:t>However, the final graph optimization can become computationally costly if the robot path is long.</a:t>
            </a:r>
            <a:endParaRPr lang="de-CH" altLang="en-US" smtClean="0"/>
          </a:p>
        </p:txBody>
      </p:sp>
      <p:sp>
        <p:nvSpPr>
          <p:cNvPr id="4" name="Footer Placeholder 3"/>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r>
              <a:rPr lang="en-US" smtClean="0">
                <a:solidFill>
                  <a:srgbClr val="FFFFFF"/>
                </a:solidFill>
              </a:rPr>
              <a:t>5</a:t>
            </a:r>
          </a:p>
          <a:p>
            <a:pPr>
              <a:defRPr/>
            </a:pPr>
            <a:fld id="{B821F5E1-3D5C-4E49-AF5A-8B7BC9FD3668}" type="slidenum">
              <a:rPr lang="en-US" smtClean="0">
                <a:solidFill>
                  <a:srgbClr val="FFFFFF"/>
                </a:solidFill>
              </a:rPr>
              <a:pPr>
                <a:defRPr/>
              </a:pPr>
              <a:t>32</a:t>
            </a:fld>
            <a:endParaRPr lang="en-US">
              <a:solidFill>
                <a:srgbClr val="FFFFFF"/>
              </a:solidFill>
            </a:endParaRPr>
          </a:p>
        </p:txBody>
      </p:sp>
    </p:spTree>
    <p:extLst>
      <p:ext uri="{BB962C8B-B14F-4D97-AF65-F5344CB8AC3E}">
        <p14:creationId xmlns:p14="http://schemas.microsoft.com/office/powerpoint/2010/main" val="1071130643"/>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250825" y="2292350"/>
            <a:ext cx="8743950" cy="1112838"/>
          </a:xfrm>
          <a:noFill/>
          <a:extLst>
            <a:ext uri="{909E8E84-426E-40DD-AFC4-6F175D3DCCD1}">
              <a14:hiddenFill xmlns:a14="http://schemas.microsoft.com/office/drawing/2010/main">
                <a:solidFill>
                  <a:srgbClr val="EAEAEA"/>
                </a:solidFill>
              </a14:hiddenFill>
            </a:ext>
          </a:extLst>
        </p:spPr>
        <p:txBody>
          <a:bodyPr/>
          <a:lstStyle/>
          <a:p>
            <a:pPr marL="0" indent="0" defTabSz="914400"/>
            <a:r>
              <a:rPr lang="en-US" altLang="en-US" sz="3600" b="0" smtClean="0"/>
              <a:t>Example EKF SLAM:</a:t>
            </a:r>
            <a:br>
              <a:rPr lang="en-US" altLang="en-US" sz="3600" b="0" smtClean="0"/>
            </a:br>
            <a:r>
              <a:rPr lang="en-US" altLang="en-US" sz="3000" b="0" smtClean="0"/>
              <a:t>Visual SLAM with a Single Hand-Held Camera</a:t>
            </a:r>
          </a:p>
        </p:txBody>
      </p:sp>
      <p:sp>
        <p:nvSpPr>
          <p:cNvPr id="47107" name="Rectangle 3"/>
          <p:cNvSpPr>
            <a:spLocks noGrp="1" noChangeArrowheads="1"/>
          </p:cNvSpPr>
          <p:nvPr>
            <p:ph type="subTitle" idx="1"/>
          </p:nvPr>
        </p:nvSpPr>
        <p:spPr>
          <a:xfrm>
            <a:off x="250825" y="4286250"/>
            <a:ext cx="8743950" cy="1752600"/>
          </a:xfrm>
        </p:spPr>
        <p:txBody>
          <a:bodyPr/>
          <a:lstStyle/>
          <a:p>
            <a:pPr algn="l" defTabSz="914400"/>
            <a:r>
              <a:rPr lang="en-US" altLang="en-US" sz="1400" i="0" smtClean="0">
                <a:solidFill>
                  <a:schemeClr val="tx1"/>
                </a:solidFill>
              </a:rPr>
              <a:t>This example is based on the following papers:</a:t>
            </a:r>
          </a:p>
          <a:p>
            <a:pPr algn="l" defTabSz="914400"/>
            <a:endParaRPr lang="en-US" altLang="en-US" sz="1400" i="0" smtClean="0">
              <a:solidFill>
                <a:schemeClr val="tx1"/>
              </a:solidFill>
            </a:endParaRPr>
          </a:p>
          <a:p>
            <a:pPr algn="l" defTabSz="914400">
              <a:buFontTx/>
              <a:buChar char="•"/>
            </a:pPr>
            <a:r>
              <a:rPr lang="en-US" altLang="en-US" sz="1400" i="0" smtClean="0">
                <a:solidFill>
                  <a:schemeClr val="tx1"/>
                </a:solidFill>
              </a:rPr>
              <a:t>Andrew J. Davison, </a:t>
            </a:r>
            <a:r>
              <a:rPr lang="en-US" altLang="en-US" sz="1400" b="0" i="0" smtClean="0">
                <a:solidFill>
                  <a:schemeClr val="tx1"/>
                </a:solidFill>
              </a:rPr>
              <a:t>Real-Time Simultaneous Localization and Mapping with a Single Camera</a:t>
            </a:r>
            <a:r>
              <a:rPr lang="en-US" altLang="en-US" sz="1400" i="0" smtClean="0">
                <a:solidFill>
                  <a:schemeClr val="tx1"/>
                </a:solidFill>
              </a:rPr>
              <a:t>, ICCV 2003</a:t>
            </a:r>
          </a:p>
          <a:p>
            <a:pPr algn="l" defTabSz="914400">
              <a:buFontTx/>
              <a:buChar char="•"/>
            </a:pPr>
            <a:r>
              <a:rPr lang="en-US" altLang="en-US" sz="1400" i="0" smtClean="0">
                <a:solidFill>
                  <a:schemeClr val="tx1"/>
                </a:solidFill>
              </a:rPr>
              <a:t>Nicholas Molton, Andrew J. Davison and Ian Reid, </a:t>
            </a:r>
            <a:r>
              <a:rPr lang="en-US" altLang="en-US" sz="1400" b="0" i="0" smtClean="0">
                <a:solidFill>
                  <a:schemeClr val="tx1"/>
                </a:solidFill>
              </a:rPr>
              <a:t>Locally Planar Patch Features for Real-Time Structure from Motion</a:t>
            </a:r>
            <a:r>
              <a:rPr lang="en-US" altLang="en-US" sz="1400" i="0" smtClean="0">
                <a:solidFill>
                  <a:schemeClr val="tx1"/>
                </a:solidFill>
              </a:rPr>
              <a:t>, BMVC 2004</a:t>
            </a:r>
          </a:p>
        </p:txBody>
      </p:sp>
    </p:spTree>
    <p:extLst>
      <p:ext uri="{BB962C8B-B14F-4D97-AF65-F5344CB8AC3E}">
        <p14:creationId xmlns:p14="http://schemas.microsoft.com/office/powerpoint/2010/main" val="18245435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a:solidFill>
                  <a:srgbClr val="000000"/>
                </a:solidFill>
              </a:rPr>
              <a:t>5 - Localization and Mapping</a:t>
            </a:r>
          </a:p>
        </p:txBody>
      </p:sp>
      <p:sp>
        <p:nvSpPr>
          <p:cNvPr id="7" name="Slide Number Placeholder 5"/>
          <p:cNvSpPr>
            <a:spLocks noGrp="1"/>
          </p:cNvSpPr>
          <p:nvPr>
            <p:ph type="sldNum" sz="quarter" idx="11"/>
          </p:nvPr>
        </p:nvSpPr>
        <p:spPr/>
        <p:txBody>
          <a:bodyPr/>
          <a:lstStyle/>
          <a:p>
            <a:pPr>
              <a:defRPr/>
            </a:pPr>
            <a:r>
              <a:rPr lang="en-US">
                <a:solidFill>
                  <a:srgbClr val="FFFFFF"/>
                </a:solidFill>
              </a:rPr>
              <a:t>5</a:t>
            </a:r>
          </a:p>
          <a:p>
            <a:pPr eaLnBrk="1" hangingPunct="1">
              <a:defRPr/>
            </a:pPr>
            <a:fld id="{BD2DF891-F5AE-4F87-81A0-D5D90E427B31}" type="slidenum">
              <a:rPr lang="en-US" sz="2000" b="1">
                <a:solidFill>
                  <a:srgbClr val="FFFFFF"/>
                </a:solidFill>
              </a:rPr>
              <a:pPr eaLnBrk="1" hangingPunct="1">
                <a:defRPr/>
              </a:pPr>
              <a:t>34</a:t>
            </a:fld>
            <a:endParaRPr lang="en-US" sz="2000" b="1">
              <a:solidFill>
                <a:srgbClr val="FFFFFF"/>
              </a:solidFill>
            </a:endParaRPr>
          </a:p>
        </p:txBody>
      </p:sp>
      <p:sp>
        <p:nvSpPr>
          <p:cNvPr id="48132" name="Rectangle 2"/>
          <p:cNvSpPr>
            <a:spLocks noGrp="1" noChangeArrowheads="1"/>
          </p:cNvSpPr>
          <p:nvPr>
            <p:ph type="body" sz="half" idx="1"/>
          </p:nvPr>
        </p:nvSpPr>
        <p:spPr>
          <a:xfrm>
            <a:off x="395288" y="1196975"/>
            <a:ext cx="3810000" cy="4114800"/>
          </a:xfrm>
        </p:spPr>
        <p:txBody>
          <a:bodyPr/>
          <a:lstStyle/>
          <a:p>
            <a:pPr marL="342900" indent="-342900" defTabSz="914400">
              <a:lnSpc>
                <a:spcPct val="80000"/>
              </a:lnSpc>
              <a:buFont typeface="Wingdings" pitchFamily="2" charset="2"/>
              <a:buNone/>
            </a:pPr>
            <a:r>
              <a:rPr lang="en-US" altLang="en-US" sz="1600" b="1" dirty="0" smtClean="0"/>
              <a:t>Structure from Motion:</a:t>
            </a:r>
          </a:p>
          <a:p>
            <a:pPr marL="342900" indent="-342900" defTabSz="914400">
              <a:lnSpc>
                <a:spcPct val="80000"/>
              </a:lnSpc>
            </a:pPr>
            <a:endParaRPr lang="en-US" altLang="en-US" sz="1600" dirty="0" smtClean="0"/>
          </a:p>
          <a:p>
            <a:pPr marL="342900" indent="-342900" defTabSz="914400">
              <a:lnSpc>
                <a:spcPct val="80000"/>
              </a:lnSpc>
            </a:pPr>
            <a:r>
              <a:rPr lang="en-US" altLang="en-US" sz="1600" dirty="0" smtClean="0"/>
              <a:t>Take some images of the object to reconstruct</a:t>
            </a:r>
          </a:p>
          <a:p>
            <a:pPr marL="342900" indent="-342900" defTabSz="914400">
              <a:lnSpc>
                <a:spcPct val="80000"/>
              </a:lnSpc>
            </a:pPr>
            <a:endParaRPr lang="en-US" altLang="en-US" sz="1600" dirty="0" smtClean="0"/>
          </a:p>
          <a:p>
            <a:pPr marL="342900" indent="-342900" defTabSz="914400">
              <a:lnSpc>
                <a:spcPct val="80000"/>
              </a:lnSpc>
            </a:pPr>
            <a:r>
              <a:rPr lang="en-US" altLang="en-US" sz="1600" dirty="0" smtClean="0"/>
              <a:t>Features (points, lines, …) are extracted from all frames and matched among them</a:t>
            </a:r>
          </a:p>
          <a:p>
            <a:pPr marL="342900" indent="-342900" defTabSz="914400">
              <a:lnSpc>
                <a:spcPct val="80000"/>
              </a:lnSpc>
            </a:pPr>
            <a:endParaRPr lang="en-US" altLang="en-US" sz="1600" dirty="0" smtClean="0"/>
          </a:p>
          <a:p>
            <a:pPr marL="342900" indent="-342900" defTabSz="914400">
              <a:lnSpc>
                <a:spcPct val="80000"/>
              </a:lnSpc>
            </a:pPr>
            <a:r>
              <a:rPr lang="en-US" altLang="en-US" sz="1600" dirty="0" smtClean="0"/>
              <a:t>All images are processed simultaneously </a:t>
            </a:r>
          </a:p>
          <a:p>
            <a:pPr marL="342900" indent="-342900" defTabSz="914400">
              <a:lnSpc>
                <a:spcPct val="80000"/>
              </a:lnSpc>
            </a:pPr>
            <a:endParaRPr lang="en-US" altLang="en-US" sz="1600" dirty="0" smtClean="0"/>
          </a:p>
          <a:p>
            <a:pPr marL="342900" indent="-342900" defTabSz="914400">
              <a:lnSpc>
                <a:spcPct val="80000"/>
              </a:lnSpc>
            </a:pPr>
            <a:r>
              <a:rPr lang="en-US" altLang="en-US" sz="1600" dirty="0" smtClean="0"/>
              <a:t>Both camera motion and 3D structure can be recovered by optimally fusing the overall information, up to a scale factor (similar to Graph-based SLAM)</a:t>
            </a:r>
          </a:p>
          <a:p>
            <a:pPr marL="342900" indent="-342900" defTabSz="914400">
              <a:lnSpc>
                <a:spcPct val="80000"/>
              </a:lnSpc>
            </a:pPr>
            <a:endParaRPr lang="en-US" altLang="en-US" sz="1600" dirty="0" smtClean="0"/>
          </a:p>
          <a:p>
            <a:pPr marL="342900" indent="-342900" defTabSz="914400">
              <a:lnSpc>
                <a:spcPct val="80000"/>
              </a:lnSpc>
            </a:pPr>
            <a:endParaRPr lang="en-US" altLang="en-US" sz="1600" dirty="0" smtClean="0"/>
          </a:p>
        </p:txBody>
      </p:sp>
      <p:sp>
        <p:nvSpPr>
          <p:cNvPr id="48133" name="Rectangle 5"/>
          <p:cNvSpPr>
            <a:spLocks noGrp="1" noChangeArrowheads="1"/>
          </p:cNvSpPr>
          <p:nvPr>
            <p:ph type="title"/>
          </p:nvPr>
        </p:nvSpPr>
        <p:spPr/>
        <p:txBody>
          <a:bodyPr/>
          <a:lstStyle/>
          <a:p>
            <a:pPr indent="0"/>
            <a:r>
              <a:rPr lang="en-US" altLang="en-US" smtClean="0"/>
              <a:t>Structure From Motion (SFM)</a:t>
            </a:r>
          </a:p>
        </p:txBody>
      </p:sp>
      <p:grpSp>
        <p:nvGrpSpPr>
          <p:cNvPr id="48134" name="Group 4"/>
          <p:cNvGrpSpPr>
            <a:grpSpLocks/>
          </p:cNvGrpSpPr>
          <p:nvPr/>
        </p:nvGrpSpPr>
        <p:grpSpPr bwMode="auto">
          <a:xfrm>
            <a:off x="5103813" y="1069975"/>
            <a:ext cx="3611562" cy="2803525"/>
            <a:chOff x="1296" y="1824"/>
            <a:chExt cx="3188" cy="2474"/>
          </a:xfrm>
        </p:grpSpPr>
        <p:sp>
          <p:nvSpPr>
            <p:cNvPr id="48136" name="Line 5"/>
            <p:cNvSpPr>
              <a:spLocks noChangeShapeType="1"/>
            </p:cNvSpPr>
            <p:nvPr/>
          </p:nvSpPr>
          <p:spPr bwMode="auto">
            <a:xfrm flipH="1" flipV="1">
              <a:off x="2814" y="2886"/>
              <a:ext cx="1341" cy="9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37" name="Line 6"/>
            <p:cNvSpPr>
              <a:spLocks noChangeShapeType="1"/>
            </p:cNvSpPr>
            <p:nvPr/>
          </p:nvSpPr>
          <p:spPr bwMode="auto">
            <a:xfrm flipV="1">
              <a:off x="2765" y="2886"/>
              <a:ext cx="57" cy="1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38" name="Line 7"/>
            <p:cNvSpPr>
              <a:spLocks noChangeShapeType="1"/>
            </p:cNvSpPr>
            <p:nvPr/>
          </p:nvSpPr>
          <p:spPr bwMode="auto">
            <a:xfrm flipV="1">
              <a:off x="1473" y="2877"/>
              <a:ext cx="1333" cy="6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39" name="Line 8"/>
            <p:cNvSpPr>
              <a:spLocks noChangeShapeType="1"/>
            </p:cNvSpPr>
            <p:nvPr/>
          </p:nvSpPr>
          <p:spPr bwMode="auto">
            <a:xfrm flipV="1">
              <a:off x="1481" y="2096"/>
              <a:ext cx="1079" cy="14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40" name="Line 9"/>
            <p:cNvSpPr>
              <a:spLocks noChangeShapeType="1"/>
            </p:cNvSpPr>
            <p:nvPr/>
          </p:nvSpPr>
          <p:spPr bwMode="auto">
            <a:xfrm flipV="1">
              <a:off x="1481" y="2508"/>
              <a:ext cx="1079" cy="10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41" name="Line 10"/>
            <p:cNvSpPr>
              <a:spLocks noChangeShapeType="1"/>
            </p:cNvSpPr>
            <p:nvPr/>
          </p:nvSpPr>
          <p:spPr bwMode="auto">
            <a:xfrm flipV="1">
              <a:off x="1481" y="2199"/>
              <a:ext cx="1668" cy="13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42" name="Line 11"/>
            <p:cNvSpPr>
              <a:spLocks noChangeShapeType="1"/>
            </p:cNvSpPr>
            <p:nvPr/>
          </p:nvSpPr>
          <p:spPr bwMode="auto">
            <a:xfrm flipV="1">
              <a:off x="1481" y="2611"/>
              <a:ext cx="1472" cy="9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43" name="Line 12"/>
            <p:cNvSpPr>
              <a:spLocks noChangeShapeType="1"/>
            </p:cNvSpPr>
            <p:nvPr/>
          </p:nvSpPr>
          <p:spPr bwMode="auto">
            <a:xfrm flipV="1">
              <a:off x="1481" y="3126"/>
              <a:ext cx="1668" cy="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44" name="Line 13"/>
            <p:cNvSpPr>
              <a:spLocks noChangeShapeType="1"/>
            </p:cNvSpPr>
            <p:nvPr/>
          </p:nvSpPr>
          <p:spPr bwMode="auto">
            <a:xfrm flipH="1" flipV="1">
              <a:off x="2560" y="2508"/>
              <a:ext cx="197" cy="16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45" name="Line 14"/>
            <p:cNvSpPr>
              <a:spLocks noChangeShapeType="1"/>
            </p:cNvSpPr>
            <p:nvPr/>
          </p:nvSpPr>
          <p:spPr bwMode="auto">
            <a:xfrm flipV="1">
              <a:off x="2757" y="2199"/>
              <a:ext cx="392" cy="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46" name="Line 15"/>
            <p:cNvSpPr>
              <a:spLocks noChangeShapeType="1"/>
            </p:cNvSpPr>
            <p:nvPr/>
          </p:nvSpPr>
          <p:spPr bwMode="auto">
            <a:xfrm flipH="1" flipV="1">
              <a:off x="2560" y="2096"/>
              <a:ext cx="197" cy="20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47" name="Line 16"/>
            <p:cNvSpPr>
              <a:spLocks noChangeShapeType="1"/>
            </p:cNvSpPr>
            <p:nvPr/>
          </p:nvSpPr>
          <p:spPr bwMode="auto">
            <a:xfrm flipV="1">
              <a:off x="2757" y="2611"/>
              <a:ext cx="196" cy="15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48" name="Line 17"/>
            <p:cNvSpPr>
              <a:spLocks noChangeShapeType="1"/>
            </p:cNvSpPr>
            <p:nvPr/>
          </p:nvSpPr>
          <p:spPr bwMode="auto">
            <a:xfrm flipV="1">
              <a:off x="2757" y="3126"/>
              <a:ext cx="392" cy="9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49" name="Line 18"/>
            <p:cNvSpPr>
              <a:spLocks noChangeShapeType="1"/>
            </p:cNvSpPr>
            <p:nvPr/>
          </p:nvSpPr>
          <p:spPr bwMode="auto">
            <a:xfrm flipH="1" flipV="1">
              <a:off x="2560" y="2508"/>
              <a:ext cx="1570" cy="13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50" name="Line 19"/>
            <p:cNvSpPr>
              <a:spLocks noChangeShapeType="1"/>
            </p:cNvSpPr>
            <p:nvPr/>
          </p:nvSpPr>
          <p:spPr bwMode="auto">
            <a:xfrm flipH="1" flipV="1">
              <a:off x="2560" y="2096"/>
              <a:ext cx="1570" cy="17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51" name="Line 20"/>
            <p:cNvSpPr>
              <a:spLocks noChangeShapeType="1"/>
            </p:cNvSpPr>
            <p:nvPr/>
          </p:nvSpPr>
          <p:spPr bwMode="auto">
            <a:xfrm flipH="1" flipV="1">
              <a:off x="3149" y="2199"/>
              <a:ext cx="981" cy="16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52" name="Line 21"/>
            <p:cNvSpPr>
              <a:spLocks noChangeShapeType="1"/>
            </p:cNvSpPr>
            <p:nvPr/>
          </p:nvSpPr>
          <p:spPr bwMode="auto">
            <a:xfrm flipH="1" flipV="1">
              <a:off x="2953" y="2611"/>
              <a:ext cx="1177" cy="1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53" name="Line 22"/>
            <p:cNvSpPr>
              <a:spLocks noChangeShapeType="1"/>
            </p:cNvSpPr>
            <p:nvPr/>
          </p:nvSpPr>
          <p:spPr bwMode="auto">
            <a:xfrm flipH="1" flipV="1">
              <a:off x="3149" y="3126"/>
              <a:ext cx="981" cy="7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48154" name="Rectangle 23"/>
            <p:cNvSpPr>
              <a:spLocks noChangeArrowheads="1"/>
            </p:cNvSpPr>
            <p:nvPr/>
          </p:nvSpPr>
          <p:spPr bwMode="auto">
            <a:xfrm>
              <a:off x="2400" y="3435"/>
              <a:ext cx="720" cy="5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55" name="AutoShape 24"/>
            <p:cNvSpPr>
              <a:spLocks noChangeArrowheads="1"/>
            </p:cNvSpPr>
            <p:nvPr/>
          </p:nvSpPr>
          <p:spPr bwMode="auto">
            <a:xfrm rot="-5400000">
              <a:off x="1466" y="2935"/>
              <a:ext cx="619" cy="589"/>
            </a:xfrm>
            <a:prstGeom prst="parallelogram">
              <a:avLst>
                <a:gd name="adj" fmla="val 2627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56" name="AutoShape 25"/>
            <p:cNvSpPr>
              <a:spLocks noChangeArrowheads="1"/>
            </p:cNvSpPr>
            <p:nvPr/>
          </p:nvSpPr>
          <p:spPr bwMode="auto">
            <a:xfrm rot="5400000" flipH="1">
              <a:off x="3428" y="3141"/>
              <a:ext cx="619" cy="589"/>
            </a:xfrm>
            <a:prstGeom prst="parallelogram">
              <a:avLst>
                <a:gd name="adj" fmla="val 2627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57" name="Oval 26"/>
            <p:cNvSpPr>
              <a:spLocks noChangeAspect="1" noChangeArrowheads="1"/>
            </p:cNvSpPr>
            <p:nvPr/>
          </p:nvSpPr>
          <p:spPr bwMode="auto">
            <a:xfrm>
              <a:off x="1465" y="3515"/>
              <a:ext cx="47" cy="49"/>
            </a:xfrm>
            <a:prstGeom prst="ellipse">
              <a:avLst/>
            </a:prstGeom>
            <a:solidFill>
              <a:srgbClr val="FF0000"/>
            </a:solidFill>
            <a:ln w="9525">
              <a:solidFill>
                <a:srgbClr val="FF0000"/>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58" name="Oval 27"/>
            <p:cNvSpPr>
              <a:spLocks noChangeAspect="1" noChangeArrowheads="1"/>
            </p:cNvSpPr>
            <p:nvPr/>
          </p:nvSpPr>
          <p:spPr bwMode="auto">
            <a:xfrm>
              <a:off x="2740" y="4082"/>
              <a:ext cx="47" cy="49"/>
            </a:xfrm>
            <a:prstGeom prst="ellipse">
              <a:avLst/>
            </a:prstGeom>
            <a:solidFill>
              <a:srgbClr val="FF0000"/>
            </a:solidFill>
            <a:ln w="9525">
              <a:solidFill>
                <a:srgbClr val="FF0000"/>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59" name="Oval 28"/>
            <p:cNvSpPr>
              <a:spLocks noChangeAspect="1" noChangeArrowheads="1"/>
            </p:cNvSpPr>
            <p:nvPr/>
          </p:nvSpPr>
          <p:spPr bwMode="auto">
            <a:xfrm>
              <a:off x="4122" y="3833"/>
              <a:ext cx="47" cy="49"/>
            </a:xfrm>
            <a:prstGeom prst="ellipse">
              <a:avLst/>
            </a:prstGeom>
            <a:solidFill>
              <a:srgbClr val="FF0000"/>
            </a:solidFill>
            <a:ln w="9525">
              <a:solidFill>
                <a:srgbClr val="FF0000"/>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60" name="Oval 29"/>
            <p:cNvSpPr>
              <a:spLocks noChangeAspect="1" noChangeArrowheads="1"/>
            </p:cNvSpPr>
            <p:nvPr/>
          </p:nvSpPr>
          <p:spPr bwMode="auto">
            <a:xfrm>
              <a:off x="2528" y="2098"/>
              <a:ext cx="47" cy="50"/>
            </a:xfrm>
            <a:prstGeom prst="ellipse">
              <a:avLst/>
            </a:prstGeom>
            <a:solidFill>
              <a:srgbClr val="FF0000"/>
            </a:solidFill>
            <a:ln w="9525">
              <a:solidFill>
                <a:srgbClr val="FF0000"/>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61" name="Oval 30"/>
            <p:cNvSpPr>
              <a:spLocks noChangeAspect="1" noChangeArrowheads="1"/>
            </p:cNvSpPr>
            <p:nvPr/>
          </p:nvSpPr>
          <p:spPr bwMode="auto">
            <a:xfrm>
              <a:off x="3133" y="2184"/>
              <a:ext cx="47" cy="49"/>
            </a:xfrm>
            <a:prstGeom prst="ellipse">
              <a:avLst/>
            </a:prstGeom>
            <a:solidFill>
              <a:srgbClr val="FF0000"/>
            </a:solidFill>
            <a:ln w="9525">
              <a:solidFill>
                <a:srgbClr val="FF0000"/>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62" name="Oval 31"/>
            <p:cNvSpPr>
              <a:spLocks noChangeAspect="1" noChangeArrowheads="1"/>
            </p:cNvSpPr>
            <p:nvPr/>
          </p:nvSpPr>
          <p:spPr bwMode="auto">
            <a:xfrm>
              <a:off x="2544" y="2476"/>
              <a:ext cx="47" cy="49"/>
            </a:xfrm>
            <a:prstGeom prst="ellipse">
              <a:avLst/>
            </a:prstGeom>
            <a:solidFill>
              <a:srgbClr val="FF0000"/>
            </a:solidFill>
            <a:ln w="9525">
              <a:solidFill>
                <a:srgbClr val="FF0000"/>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63" name="Oval 32"/>
            <p:cNvSpPr>
              <a:spLocks noChangeAspect="1" noChangeArrowheads="1"/>
            </p:cNvSpPr>
            <p:nvPr/>
          </p:nvSpPr>
          <p:spPr bwMode="auto">
            <a:xfrm>
              <a:off x="2928" y="2596"/>
              <a:ext cx="47" cy="50"/>
            </a:xfrm>
            <a:prstGeom prst="ellipse">
              <a:avLst/>
            </a:prstGeom>
            <a:solidFill>
              <a:srgbClr val="FF0000"/>
            </a:solidFill>
            <a:ln w="9525">
              <a:solidFill>
                <a:srgbClr val="FF0000"/>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64" name="Oval 33"/>
            <p:cNvSpPr>
              <a:spLocks noChangeAspect="1" noChangeArrowheads="1"/>
            </p:cNvSpPr>
            <p:nvPr/>
          </p:nvSpPr>
          <p:spPr bwMode="auto">
            <a:xfrm>
              <a:off x="3133" y="3111"/>
              <a:ext cx="47" cy="50"/>
            </a:xfrm>
            <a:prstGeom prst="ellipse">
              <a:avLst/>
            </a:prstGeom>
            <a:solidFill>
              <a:srgbClr val="FF0000"/>
            </a:solidFill>
            <a:ln w="9525">
              <a:solidFill>
                <a:srgbClr val="FF0000"/>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65" name="Oval 34"/>
            <p:cNvSpPr>
              <a:spLocks noChangeAspect="1" noChangeArrowheads="1"/>
            </p:cNvSpPr>
            <p:nvPr/>
          </p:nvSpPr>
          <p:spPr bwMode="auto">
            <a:xfrm>
              <a:off x="2798" y="2845"/>
              <a:ext cx="47" cy="50"/>
            </a:xfrm>
            <a:prstGeom prst="ellipse">
              <a:avLst/>
            </a:prstGeom>
            <a:solidFill>
              <a:srgbClr val="FF0000"/>
            </a:solidFill>
            <a:ln w="9525">
              <a:solidFill>
                <a:srgbClr val="FF0000"/>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66" name="Oval 35"/>
            <p:cNvSpPr>
              <a:spLocks noChangeAspect="1" noChangeArrowheads="1"/>
            </p:cNvSpPr>
            <p:nvPr/>
          </p:nvSpPr>
          <p:spPr bwMode="auto">
            <a:xfrm>
              <a:off x="1718" y="3163"/>
              <a:ext cx="47" cy="49"/>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67" name="Oval 36"/>
            <p:cNvSpPr>
              <a:spLocks noChangeAspect="1" noChangeArrowheads="1"/>
            </p:cNvSpPr>
            <p:nvPr/>
          </p:nvSpPr>
          <p:spPr bwMode="auto">
            <a:xfrm>
              <a:off x="1849" y="3137"/>
              <a:ext cx="47" cy="49"/>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68" name="Oval 37"/>
            <p:cNvSpPr>
              <a:spLocks noChangeAspect="1" noChangeArrowheads="1"/>
            </p:cNvSpPr>
            <p:nvPr/>
          </p:nvSpPr>
          <p:spPr bwMode="auto">
            <a:xfrm>
              <a:off x="1808" y="3274"/>
              <a:ext cx="47" cy="50"/>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69" name="Oval 38"/>
            <p:cNvSpPr>
              <a:spLocks noChangeAspect="1" noChangeArrowheads="1"/>
            </p:cNvSpPr>
            <p:nvPr/>
          </p:nvSpPr>
          <p:spPr bwMode="auto">
            <a:xfrm>
              <a:off x="1906" y="3292"/>
              <a:ext cx="47" cy="49"/>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70" name="Oval 39"/>
            <p:cNvSpPr>
              <a:spLocks noChangeAspect="1" noChangeArrowheads="1"/>
            </p:cNvSpPr>
            <p:nvPr/>
          </p:nvSpPr>
          <p:spPr bwMode="auto">
            <a:xfrm>
              <a:off x="1956" y="3403"/>
              <a:ext cx="47" cy="50"/>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71" name="Oval 40"/>
            <p:cNvSpPr>
              <a:spLocks noChangeAspect="1" noChangeArrowheads="1"/>
            </p:cNvSpPr>
            <p:nvPr/>
          </p:nvSpPr>
          <p:spPr bwMode="auto">
            <a:xfrm>
              <a:off x="1735" y="3292"/>
              <a:ext cx="47" cy="49"/>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72" name="Oval 41"/>
            <p:cNvSpPr>
              <a:spLocks noChangeAspect="1" noChangeArrowheads="1"/>
            </p:cNvSpPr>
            <p:nvPr/>
          </p:nvSpPr>
          <p:spPr bwMode="auto">
            <a:xfrm>
              <a:off x="2659" y="3515"/>
              <a:ext cx="47" cy="49"/>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73" name="Oval 42"/>
            <p:cNvSpPr>
              <a:spLocks noChangeAspect="1" noChangeArrowheads="1"/>
            </p:cNvSpPr>
            <p:nvPr/>
          </p:nvSpPr>
          <p:spPr bwMode="auto">
            <a:xfrm>
              <a:off x="2749" y="3678"/>
              <a:ext cx="47" cy="49"/>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74" name="Oval 43"/>
            <p:cNvSpPr>
              <a:spLocks noChangeAspect="1" noChangeArrowheads="1"/>
            </p:cNvSpPr>
            <p:nvPr/>
          </p:nvSpPr>
          <p:spPr bwMode="auto">
            <a:xfrm>
              <a:off x="2847" y="3506"/>
              <a:ext cx="47" cy="50"/>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75" name="Oval 44"/>
            <p:cNvSpPr>
              <a:spLocks noChangeAspect="1" noChangeArrowheads="1"/>
            </p:cNvSpPr>
            <p:nvPr/>
          </p:nvSpPr>
          <p:spPr bwMode="auto">
            <a:xfrm>
              <a:off x="2798" y="3627"/>
              <a:ext cx="47" cy="49"/>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76" name="Oval 45"/>
            <p:cNvSpPr>
              <a:spLocks noChangeAspect="1" noChangeArrowheads="1"/>
            </p:cNvSpPr>
            <p:nvPr/>
          </p:nvSpPr>
          <p:spPr bwMode="auto">
            <a:xfrm>
              <a:off x="2879" y="3738"/>
              <a:ext cx="47" cy="50"/>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77" name="Oval 46"/>
            <p:cNvSpPr>
              <a:spLocks noChangeAspect="1" noChangeArrowheads="1"/>
            </p:cNvSpPr>
            <p:nvPr/>
          </p:nvSpPr>
          <p:spPr bwMode="auto">
            <a:xfrm>
              <a:off x="2691" y="3687"/>
              <a:ext cx="47" cy="49"/>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78" name="Oval 47"/>
            <p:cNvSpPr>
              <a:spLocks noChangeAspect="1" noChangeArrowheads="1"/>
            </p:cNvSpPr>
            <p:nvPr/>
          </p:nvSpPr>
          <p:spPr bwMode="auto">
            <a:xfrm>
              <a:off x="3664" y="3326"/>
              <a:ext cx="47" cy="49"/>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79" name="Oval 48"/>
            <p:cNvSpPr>
              <a:spLocks noChangeAspect="1" noChangeArrowheads="1"/>
            </p:cNvSpPr>
            <p:nvPr/>
          </p:nvSpPr>
          <p:spPr bwMode="auto">
            <a:xfrm>
              <a:off x="3795" y="3292"/>
              <a:ext cx="47" cy="49"/>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80" name="Oval 49"/>
            <p:cNvSpPr>
              <a:spLocks noChangeAspect="1" noChangeArrowheads="1"/>
            </p:cNvSpPr>
            <p:nvPr/>
          </p:nvSpPr>
          <p:spPr bwMode="auto">
            <a:xfrm>
              <a:off x="3738" y="3438"/>
              <a:ext cx="47" cy="49"/>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81" name="Oval 50"/>
            <p:cNvSpPr>
              <a:spLocks noChangeAspect="1" noChangeArrowheads="1"/>
            </p:cNvSpPr>
            <p:nvPr/>
          </p:nvSpPr>
          <p:spPr bwMode="auto">
            <a:xfrm>
              <a:off x="3681" y="3455"/>
              <a:ext cx="47" cy="49"/>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82" name="Oval 51"/>
            <p:cNvSpPr>
              <a:spLocks noChangeAspect="1" noChangeArrowheads="1"/>
            </p:cNvSpPr>
            <p:nvPr/>
          </p:nvSpPr>
          <p:spPr bwMode="auto">
            <a:xfrm>
              <a:off x="3754" y="3575"/>
              <a:ext cx="47" cy="49"/>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83" name="Oval 52"/>
            <p:cNvSpPr>
              <a:spLocks noChangeAspect="1" noChangeArrowheads="1"/>
            </p:cNvSpPr>
            <p:nvPr/>
          </p:nvSpPr>
          <p:spPr bwMode="auto">
            <a:xfrm>
              <a:off x="3599" y="3446"/>
              <a:ext cx="47" cy="50"/>
            </a:xfrm>
            <a:prstGeom prst="ellipse">
              <a:avLst/>
            </a:prstGeom>
            <a:solidFill>
              <a:srgbClr val="2175D9"/>
            </a:solidFill>
            <a:ln w="9525">
              <a:solidFill>
                <a:srgbClr val="2175D9"/>
              </a:solidFill>
              <a:round/>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en-US" altLang="en-US" sz="2400">
                <a:solidFill>
                  <a:srgbClr val="000000"/>
                </a:solidFill>
              </a:endParaRPr>
            </a:p>
          </p:txBody>
        </p:sp>
        <p:sp>
          <p:nvSpPr>
            <p:cNvPr id="48184" name="Rectangle 53"/>
            <p:cNvSpPr>
              <a:spLocks noChangeArrowheads="1"/>
            </p:cNvSpPr>
            <p:nvPr/>
          </p:nvSpPr>
          <p:spPr bwMode="auto">
            <a:xfrm>
              <a:off x="1440" y="2951"/>
              <a:ext cx="3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r>
                <a:rPr lang="en-US" altLang="en-US" sz="2400" i="1">
                  <a:solidFill>
                    <a:srgbClr val="000000"/>
                  </a:solidFill>
                </a:rPr>
                <a:t>x</a:t>
              </a:r>
              <a:r>
                <a:rPr lang="en-US" altLang="en-US" sz="2400" baseline="-25000">
                  <a:solidFill>
                    <a:srgbClr val="000000"/>
                  </a:solidFill>
                </a:rPr>
                <a:t>1</a:t>
              </a:r>
              <a:r>
                <a:rPr lang="en-US" altLang="en-US" sz="2400" i="1" baseline="-25000">
                  <a:solidFill>
                    <a:srgbClr val="000000"/>
                  </a:solidFill>
                </a:rPr>
                <a:t>j</a:t>
              </a:r>
            </a:p>
          </p:txBody>
        </p:sp>
        <p:sp>
          <p:nvSpPr>
            <p:cNvPr id="48185" name="Rectangle 54"/>
            <p:cNvSpPr>
              <a:spLocks noChangeArrowheads="1"/>
            </p:cNvSpPr>
            <p:nvPr/>
          </p:nvSpPr>
          <p:spPr bwMode="auto">
            <a:xfrm>
              <a:off x="2377" y="3439"/>
              <a:ext cx="3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r>
                <a:rPr lang="en-US" altLang="en-US" sz="2400" i="1">
                  <a:solidFill>
                    <a:srgbClr val="000000"/>
                  </a:solidFill>
                </a:rPr>
                <a:t>x</a:t>
              </a:r>
              <a:r>
                <a:rPr lang="en-US" altLang="en-US" sz="2400" baseline="-25000">
                  <a:solidFill>
                    <a:srgbClr val="000000"/>
                  </a:solidFill>
                </a:rPr>
                <a:t>2</a:t>
              </a:r>
              <a:r>
                <a:rPr lang="en-US" altLang="en-US" sz="2400" i="1" baseline="-25000">
                  <a:solidFill>
                    <a:srgbClr val="000000"/>
                  </a:solidFill>
                </a:rPr>
                <a:t>j</a:t>
              </a:r>
            </a:p>
          </p:txBody>
        </p:sp>
        <p:sp>
          <p:nvSpPr>
            <p:cNvPr id="48186" name="Rectangle 55"/>
            <p:cNvSpPr>
              <a:spLocks noChangeArrowheads="1"/>
            </p:cNvSpPr>
            <p:nvPr/>
          </p:nvSpPr>
          <p:spPr bwMode="auto">
            <a:xfrm>
              <a:off x="4107" y="3236"/>
              <a:ext cx="3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r>
                <a:rPr lang="en-US" altLang="en-US" sz="2400" i="1">
                  <a:solidFill>
                    <a:srgbClr val="000000"/>
                  </a:solidFill>
                </a:rPr>
                <a:t>x</a:t>
              </a:r>
              <a:r>
                <a:rPr lang="en-US" altLang="en-US" sz="2400" baseline="-25000">
                  <a:solidFill>
                    <a:srgbClr val="000000"/>
                  </a:solidFill>
                </a:rPr>
                <a:t>3</a:t>
              </a:r>
              <a:r>
                <a:rPr lang="en-US" altLang="en-US" sz="2400" i="1" baseline="-25000">
                  <a:solidFill>
                    <a:srgbClr val="000000"/>
                  </a:solidFill>
                </a:rPr>
                <a:t>j</a:t>
              </a:r>
            </a:p>
          </p:txBody>
        </p:sp>
        <p:sp>
          <p:nvSpPr>
            <p:cNvPr id="48187" name="Rectangle 56"/>
            <p:cNvSpPr>
              <a:spLocks noChangeArrowheads="1"/>
            </p:cNvSpPr>
            <p:nvPr/>
          </p:nvSpPr>
          <p:spPr bwMode="auto">
            <a:xfrm>
              <a:off x="2511" y="1824"/>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r>
                <a:rPr lang="en-US" altLang="en-US" sz="2400" i="1">
                  <a:solidFill>
                    <a:srgbClr val="000000"/>
                  </a:solidFill>
                </a:rPr>
                <a:t>X</a:t>
              </a:r>
              <a:r>
                <a:rPr lang="en-US" altLang="en-US" sz="2400" i="1" baseline="-25000">
                  <a:solidFill>
                    <a:srgbClr val="000000"/>
                  </a:solidFill>
                </a:rPr>
                <a:t>j</a:t>
              </a:r>
            </a:p>
          </p:txBody>
        </p:sp>
        <p:sp>
          <p:nvSpPr>
            <p:cNvPr id="48188" name="Rectangle 57"/>
            <p:cNvSpPr>
              <a:spLocks noChangeArrowheads="1"/>
            </p:cNvSpPr>
            <p:nvPr/>
          </p:nvSpPr>
          <p:spPr bwMode="auto">
            <a:xfrm>
              <a:off x="1296" y="3562"/>
              <a:ext cx="3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r>
                <a:rPr lang="en-US" altLang="en-US" sz="2400" i="1">
                  <a:solidFill>
                    <a:srgbClr val="000000"/>
                  </a:solidFill>
                </a:rPr>
                <a:t>P</a:t>
              </a:r>
              <a:r>
                <a:rPr lang="en-US" altLang="en-US" sz="2400" baseline="-25000">
                  <a:solidFill>
                    <a:srgbClr val="000000"/>
                  </a:solidFill>
                </a:rPr>
                <a:t>1</a:t>
              </a:r>
              <a:endParaRPr lang="en-US" altLang="en-US" sz="2400" i="1" baseline="-25000">
                <a:solidFill>
                  <a:srgbClr val="000000"/>
                </a:solidFill>
              </a:endParaRPr>
            </a:p>
          </p:txBody>
        </p:sp>
        <p:sp>
          <p:nvSpPr>
            <p:cNvPr id="48189" name="Rectangle 58"/>
            <p:cNvSpPr>
              <a:spLocks noChangeArrowheads="1"/>
            </p:cNvSpPr>
            <p:nvPr/>
          </p:nvSpPr>
          <p:spPr bwMode="auto">
            <a:xfrm>
              <a:off x="2793" y="4009"/>
              <a:ext cx="31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r>
                <a:rPr lang="en-US" altLang="en-US" sz="2400" i="1">
                  <a:solidFill>
                    <a:srgbClr val="000000"/>
                  </a:solidFill>
                </a:rPr>
                <a:t>P</a:t>
              </a:r>
              <a:r>
                <a:rPr lang="en-US" altLang="en-US" sz="2400" baseline="-25000">
                  <a:solidFill>
                    <a:srgbClr val="000000"/>
                  </a:solidFill>
                </a:rPr>
                <a:t>2</a:t>
              </a:r>
              <a:endParaRPr lang="en-US" altLang="en-US" sz="2400" i="1" baseline="-25000">
                <a:solidFill>
                  <a:srgbClr val="000000"/>
                </a:solidFill>
              </a:endParaRPr>
            </a:p>
          </p:txBody>
        </p:sp>
        <p:sp>
          <p:nvSpPr>
            <p:cNvPr id="48190" name="Rectangle 59"/>
            <p:cNvSpPr>
              <a:spLocks noChangeArrowheads="1"/>
            </p:cNvSpPr>
            <p:nvPr/>
          </p:nvSpPr>
          <p:spPr bwMode="auto">
            <a:xfrm>
              <a:off x="4169" y="3765"/>
              <a:ext cx="31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r>
                <a:rPr lang="en-US" altLang="en-US" sz="2400" i="1">
                  <a:solidFill>
                    <a:srgbClr val="000000"/>
                  </a:solidFill>
                </a:rPr>
                <a:t>P</a:t>
              </a:r>
              <a:r>
                <a:rPr lang="en-US" altLang="en-US" sz="2400" baseline="-25000">
                  <a:solidFill>
                    <a:srgbClr val="000000"/>
                  </a:solidFill>
                </a:rPr>
                <a:t>3</a:t>
              </a:r>
              <a:endParaRPr lang="en-US" altLang="en-US" sz="2400" i="1" baseline="-25000">
                <a:solidFill>
                  <a:srgbClr val="000000"/>
                </a:solidFill>
              </a:endParaRPr>
            </a:p>
          </p:txBody>
        </p:sp>
        <p:sp>
          <p:nvSpPr>
            <p:cNvPr id="48191" name="Line 60"/>
            <p:cNvSpPr>
              <a:spLocks noChangeShapeType="1"/>
            </p:cNvSpPr>
            <p:nvPr/>
          </p:nvSpPr>
          <p:spPr bwMode="auto">
            <a:xfrm flipH="1" flipV="1">
              <a:off x="3726" y="3354"/>
              <a:ext cx="405" cy="4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grpSp>
      <p:pic>
        <p:nvPicPr>
          <p:cNvPr id="64" name="sanmarco.avi">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572000" y="4305300"/>
            <a:ext cx="4538663"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14230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9400" fill="hold"/>
                                        <p:tgtEl>
                                          <p:spTgt spid="6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4"/>
                </p:tgtEl>
              </p:cMediaNode>
            </p:video>
            <p:seq concurrent="1" nextAc="seek">
              <p:cTn id="8" restart="whenNotActive" fill="hold" evtFilter="cancelBubble" nodeType="interactiveSeq">
                <p:stCondLst>
                  <p:cond evt="onClick" delay="0">
                    <p:tgtEl>
                      <p:spTgt spid="6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4"/>
                                        </p:tgtEl>
                                      </p:cBhvr>
                                    </p:cmd>
                                  </p:childTnLst>
                                </p:cTn>
                              </p:par>
                            </p:childTnLst>
                          </p:cTn>
                        </p:par>
                      </p:childTnLst>
                    </p:cTn>
                  </p:par>
                </p:childTnLst>
              </p:cTn>
              <p:nextCondLst>
                <p:cond evt="onClick" delay="0">
                  <p:tgtEl>
                    <p:spTgt spid="6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pPr>
              <a:defRPr/>
            </a:pPr>
            <a:r>
              <a:rPr lang="en-US">
                <a:solidFill>
                  <a:srgbClr val="000000"/>
                </a:solidFill>
              </a:rPr>
              <a:t>5 - Localization and Mapping</a:t>
            </a:r>
          </a:p>
        </p:txBody>
      </p:sp>
      <p:sp>
        <p:nvSpPr>
          <p:cNvPr id="6" name="Slide Number Placeholder 3"/>
          <p:cNvSpPr>
            <a:spLocks noGrp="1"/>
          </p:cNvSpPr>
          <p:nvPr>
            <p:ph type="sldNum" sz="quarter" idx="11"/>
          </p:nvPr>
        </p:nvSpPr>
        <p:spPr/>
        <p:txBody>
          <a:bodyPr/>
          <a:lstStyle/>
          <a:p>
            <a:pPr>
              <a:defRPr/>
            </a:pPr>
            <a:r>
              <a:rPr lang="en-US">
                <a:solidFill>
                  <a:srgbClr val="FFFFFF"/>
                </a:solidFill>
              </a:rPr>
              <a:t>5</a:t>
            </a:r>
          </a:p>
          <a:p>
            <a:pPr eaLnBrk="1" hangingPunct="1">
              <a:defRPr/>
            </a:pPr>
            <a:fld id="{0ED6A81B-5C37-4062-AD5A-E56D95207C12}" type="slidenum">
              <a:rPr lang="en-US" sz="2000" b="1">
                <a:solidFill>
                  <a:srgbClr val="FFFFFF"/>
                </a:solidFill>
              </a:rPr>
              <a:pPr eaLnBrk="1" hangingPunct="1">
                <a:defRPr/>
              </a:pPr>
              <a:t>35</a:t>
            </a:fld>
            <a:endParaRPr lang="en-US" sz="2000" b="1">
              <a:solidFill>
                <a:srgbClr val="FFFFFF"/>
              </a:solidFill>
            </a:endParaRPr>
          </a:p>
        </p:txBody>
      </p:sp>
      <p:sp>
        <p:nvSpPr>
          <p:cNvPr id="49156" name="Rectangle 2"/>
          <p:cNvSpPr>
            <a:spLocks noGrp="1" noChangeArrowheads="1"/>
          </p:cNvSpPr>
          <p:nvPr>
            <p:ph type="title"/>
          </p:nvPr>
        </p:nvSpPr>
        <p:spPr/>
        <p:txBody>
          <a:bodyPr/>
          <a:lstStyle/>
          <a:p>
            <a:pPr indent="0"/>
            <a:r>
              <a:rPr lang="en-US" altLang="en-US" smtClean="0"/>
              <a:t>Visual SLAM</a:t>
            </a:r>
          </a:p>
        </p:txBody>
      </p:sp>
      <p:sp>
        <p:nvSpPr>
          <p:cNvPr id="49157" name="Text Box 4"/>
          <p:cNvSpPr txBox="1">
            <a:spLocks noChangeArrowheads="1"/>
          </p:cNvSpPr>
          <p:nvPr/>
        </p:nvSpPr>
        <p:spPr bwMode="auto">
          <a:xfrm>
            <a:off x="2641600" y="5381625"/>
            <a:ext cx="4076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lgn="ctr" defTabSz="914400" fontAlgn="base">
              <a:spcBef>
                <a:spcPct val="0"/>
              </a:spcBef>
              <a:spcAft>
                <a:spcPct val="0"/>
              </a:spcAft>
            </a:pPr>
            <a:r>
              <a:rPr kumimoji="0" lang="en-US" altLang="en-US" sz="2400">
                <a:solidFill>
                  <a:srgbClr val="000000"/>
                </a:solidFill>
                <a:latin typeface="Times New Roman" pitchFamily="18" charset="0"/>
              </a:rPr>
              <a:t>(From Davison’03)</a:t>
            </a:r>
          </a:p>
          <a:p>
            <a:pPr algn="ctr" defTabSz="914400" fontAlgn="base">
              <a:spcBef>
                <a:spcPct val="0"/>
              </a:spcBef>
              <a:spcAft>
                <a:spcPct val="0"/>
              </a:spcAft>
            </a:pPr>
            <a:r>
              <a:rPr kumimoji="0" lang="en-US" altLang="en-US" sz="2400">
                <a:solidFill>
                  <a:srgbClr val="000000"/>
                </a:solidFill>
                <a:latin typeface="Times New Roman" pitchFamily="18" charset="0"/>
              </a:rPr>
              <a:t>It is Real-time!</a:t>
            </a:r>
          </a:p>
        </p:txBody>
      </p:sp>
      <p:pic>
        <p:nvPicPr>
          <p:cNvPr id="7" name="uniwide.mpg">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524000" y="2286000"/>
            <a:ext cx="609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94388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8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0"/>
          </p:nvPr>
        </p:nvSpPr>
        <p:spPr/>
        <p:txBody>
          <a:bodyPr/>
          <a:lstStyle/>
          <a:p>
            <a:pPr>
              <a:defRPr/>
            </a:pPr>
            <a:r>
              <a:rPr lang="en-US">
                <a:solidFill>
                  <a:srgbClr val="000000"/>
                </a:solidFill>
              </a:rPr>
              <a:t>5 - Localization and Mapping</a:t>
            </a:r>
          </a:p>
        </p:txBody>
      </p:sp>
      <p:sp>
        <p:nvSpPr>
          <p:cNvPr id="10" name="Slide Number Placeholder 6"/>
          <p:cNvSpPr>
            <a:spLocks noGrp="1"/>
          </p:cNvSpPr>
          <p:nvPr>
            <p:ph type="sldNum" sz="quarter" idx="11"/>
          </p:nvPr>
        </p:nvSpPr>
        <p:spPr/>
        <p:txBody>
          <a:bodyPr/>
          <a:lstStyle/>
          <a:p>
            <a:pPr>
              <a:defRPr/>
            </a:pPr>
            <a:r>
              <a:rPr lang="en-US">
                <a:solidFill>
                  <a:srgbClr val="FFFFFF"/>
                </a:solidFill>
              </a:rPr>
              <a:t>5</a:t>
            </a:r>
          </a:p>
          <a:p>
            <a:pPr eaLnBrk="1" hangingPunct="1">
              <a:defRPr/>
            </a:pPr>
            <a:fld id="{32E918A5-97A6-4DA7-9646-3A86B7A1BADD}" type="slidenum">
              <a:rPr lang="en-US" sz="2000" b="1">
                <a:solidFill>
                  <a:srgbClr val="FFFFFF"/>
                </a:solidFill>
              </a:rPr>
              <a:pPr eaLnBrk="1" hangingPunct="1">
                <a:defRPr/>
              </a:pPr>
              <a:t>36</a:t>
            </a:fld>
            <a:endParaRPr lang="en-US" sz="2000" b="1">
              <a:solidFill>
                <a:srgbClr val="FFFFFF"/>
              </a:solidFill>
            </a:endParaRPr>
          </a:p>
        </p:txBody>
      </p:sp>
      <p:pic>
        <p:nvPicPr>
          <p:cNvPr id="50180" name="Picture 2"/>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57775" y="1998663"/>
            <a:ext cx="3660775" cy="2609850"/>
          </a:xfrm>
          <a:noFill/>
        </p:spPr>
      </p:pic>
      <p:sp>
        <p:nvSpPr>
          <p:cNvPr id="50181" name="Rectangle 3"/>
          <p:cNvSpPr>
            <a:spLocks noGrp="1" noChangeArrowheads="1"/>
          </p:cNvSpPr>
          <p:nvPr>
            <p:ph type="title"/>
          </p:nvPr>
        </p:nvSpPr>
        <p:spPr/>
        <p:txBody>
          <a:bodyPr/>
          <a:lstStyle/>
          <a:p>
            <a:pPr marL="0" indent="0" defTabSz="914400"/>
            <a:r>
              <a:rPr lang="en-US" altLang="en-US" smtClean="0"/>
              <a:t>State of the System</a:t>
            </a:r>
          </a:p>
        </p:txBody>
      </p:sp>
      <p:pic>
        <p:nvPicPr>
          <p:cNvPr id="50182" name="Picture 5"/>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57188" y="3521075"/>
            <a:ext cx="1460500" cy="1087438"/>
          </a:xfrm>
          <a:noFill/>
        </p:spPr>
      </p:pic>
      <p:sp>
        <p:nvSpPr>
          <p:cNvPr id="153610" name="Text Box 8"/>
          <p:cNvSpPr txBox="1">
            <a:spLocks noChangeArrowheads="1"/>
          </p:cNvSpPr>
          <p:nvPr/>
        </p:nvSpPr>
        <p:spPr bwMode="auto">
          <a:xfrm>
            <a:off x="214313" y="4857750"/>
            <a:ext cx="8786812" cy="584200"/>
          </a:xfrm>
          <a:prstGeom prst="rect">
            <a:avLst/>
          </a:prstGeom>
          <a:noFill/>
          <a:ln w="9525">
            <a:noFill/>
            <a:miter lim="800000"/>
            <a:headEnd/>
            <a:tailEnd/>
          </a:ln>
        </p:spPr>
        <p:txBody>
          <a:bodyPr>
            <a:spAutoFit/>
          </a:bodyPr>
          <a:lstStyle/>
          <a:p>
            <a:pPr defTabSz="914400" eaLnBrk="0" fontAlgn="base" hangingPunct="0">
              <a:spcBef>
                <a:spcPct val="0"/>
              </a:spcBef>
              <a:spcAft>
                <a:spcPct val="0"/>
              </a:spcAft>
              <a:defRPr/>
            </a:pPr>
            <a:r>
              <a:rPr kumimoji="1" lang="en-US" sz="1600" dirty="0">
                <a:solidFill>
                  <a:srgbClr val="000000"/>
                </a:solidFill>
              </a:rPr>
              <a:t>where </a:t>
            </a:r>
            <a:r>
              <a:rPr kumimoji="1" lang="en-US" sz="1600" b="1" dirty="0">
                <a:solidFill>
                  <a:srgbClr val="000000"/>
                </a:solidFill>
              </a:rPr>
              <a:t>r</a:t>
            </a:r>
            <a:r>
              <a:rPr kumimoji="1" lang="en-US" sz="1600" dirty="0">
                <a:solidFill>
                  <a:srgbClr val="000000"/>
                </a:solidFill>
              </a:rPr>
              <a:t> is the camera position </a:t>
            </a:r>
            <a:r>
              <a:rPr kumimoji="1" lang="en-US" sz="1600" b="1" dirty="0">
                <a:solidFill>
                  <a:srgbClr val="000000"/>
                </a:solidFill>
              </a:rPr>
              <a:t>r</a:t>
            </a:r>
            <a:r>
              <a:rPr kumimoji="1" lang="en-US" sz="1600" dirty="0">
                <a:solidFill>
                  <a:srgbClr val="000000"/>
                </a:solidFill>
              </a:rPr>
              <a:t> = (X,Y,Z) and </a:t>
            </a:r>
            <a:r>
              <a:rPr kumimoji="1" lang="en-US" sz="1600" b="1" dirty="0">
                <a:solidFill>
                  <a:srgbClr val="000000"/>
                </a:solidFill>
              </a:rPr>
              <a:t>q</a:t>
            </a:r>
            <a:r>
              <a:rPr kumimoji="1" lang="en-US" sz="1600" dirty="0">
                <a:solidFill>
                  <a:srgbClr val="000000"/>
                </a:solidFill>
              </a:rPr>
              <a:t> is the camera orientation which is represented using quaternion (4-element vector). </a:t>
            </a:r>
            <a:r>
              <a:rPr kumimoji="1" lang="en-US" sz="1600" b="1" dirty="0">
                <a:solidFill>
                  <a:srgbClr val="000000"/>
                </a:solidFill>
              </a:rPr>
              <a:t>v</a:t>
            </a:r>
            <a:r>
              <a:rPr kumimoji="1" lang="en-US" sz="1600" dirty="0">
                <a:solidFill>
                  <a:srgbClr val="000000"/>
                </a:solidFill>
              </a:rPr>
              <a:t> and </a:t>
            </a:r>
            <a:r>
              <a:rPr kumimoji="1" lang="en-US" sz="1600" b="1" dirty="0">
                <a:solidFill>
                  <a:srgbClr val="000000"/>
                </a:solidFill>
              </a:rPr>
              <a:t>ω</a:t>
            </a:r>
            <a:r>
              <a:rPr kumimoji="1" lang="en-US" sz="1600" dirty="0">
                <a:solidFill>
                  <a:srgbClr val="000000"/>
                </a:solidFill>
              </a:rPr>
              <a:t> are the translational </a:t>
            </a:r>
            <a:r>
              <a:rPr kumimoji="1" lang="de-CH" sz="1600" dirty="0" err="1">
                <a:solidFill>
                  <a:srgbClr val="000000"/>
                </a:solidFill>
              </a:rPr>
              <a:t>and</a:t>
            </a:r>
            <a:r>
              <a:rPr kumimoji="1" lang="de-CH" sz="1600" dirty="0">
                <a:solidFill>
                  <a:srgbClr val="000000"/>
                </a:solidFill>
              </a:rPr>
              <a:t> </a:t>
            </a:r>
            <a:r>
              <a:rPr kumimoji="1" lang="de-CH" sz="1600" dirty="0" err="1">
                <a:solidFill>
                  <a:srgbClr val="000000"/>
                </a:solidFill>
              </a:rPr>
              <a:t>rotational</a:t>
            </a:r>
            <a:r>
              <a:rPr kumimoji="1" lang="de-CH" sz="1600" dirty="0">
                <a:solidFill>
                  <a:srgbClr val="000000"/>
                </a:solidFill>
              </a:rPr>
              <a:t> </a:t>
            </a:r>
            <a:r>
              <a:rPr kumimoji="1" lang="de-CH" sz="1600" dirty="0" err="1">
                <a:solidFill>
                  <a:srgbClr val="000000"/>
                </a:solidFill>
              </a:rPr>
              <a:t>velocity</a:t>
            </a:r>
            <a:r>
              <a:rPr kumimoji="1" lang="de-CH" sz="1600" dirty="0">
                <a:solidFill>
                  <a:srgbClr val="000000"/>
                </a:solidFill>
              </a:rPr>
              <a:t>!</a:t>
            </a:r>
          </a:p>
        </p:txBody>
      </p:sp>
      <p:sp>
        <p:nvSpPr>
          <p:cNvPr id="11" name="Content Placeholder 2"/>
          <p:cNvSpPr txBox="1">
            <a:spLocks/>
          </p:cNvSpPr>
          <p:nvPr/>
        </p:nvSpPr>
        <p:spPr bwMode="auto">
          <a:xfrm>
            <a:off x="214313" y="1071563"/>
            <a:ext cx="8748712" cy="1052512"/>
          </a:xfrm>
          <a:prstGeom prst="rect">
            <a:avLst/>
          </a:prstGeom>
          <a:noFill/>
          <a:ln w="9525">
            <a:noFill/>
            <a:miter lim="800000"/>
            <a:headEnd/>
            <a:tailEnd/>
          </a:ln>
        </p:spPr>
        <p:txBody>
          <a:bodyPr lIns="0" tIns="46038" rIns="0" bIns="46038"/>
          <a:lstStyle/>
          <a:p>
            <a:pPr marL="174625" indent="-174625" defTabSz="762000" eaLnBrk="0" fontAlgn="base" hangingPunct="0">
              <a:spcBef>
                <a:spcPct val="10000"/>
              </a:spcBef>
              <a:spcAft>
                <a:spcPct val="10000"/>
              </a:spcAft>
              <a:buClr>
                <a:srgbClr val="FF0066"/>
              </a:buClr>
              <a:buFont typeface="Wingdings" pitchFamily="2" charset="2"/>
              <a:buChar char="§"/>
              <a:defRPr/>
            </a:pPr>
            <a:r>
              <a:rPr lang="en-US" sz="1600" kern="0" dirty="0">
                <a:solidFill>
                  <a:srgbClr val="000000"/>
                </a:solidFill>
              </a:rPr>
              <a:t>The state vector </a:t>
            </a:r>
            <a:r>
              <a:rPr lang="en-US" sz="1600" b="1" kern="0" dirty="0">
                <a:solidFill>
                  <a:srgbClr val="000000"/>
                </a:solidFill>
              </a:rPr>
              <a:t>X</a:t>
            </a:r>
            <a:r>
              <a:rPr lang="en-US" sz="1600" kern="0" dirty="0">
                <a:solidFill>
                  <a:srgbClr val="000000"/>
                </a:solidFill>
              </a:rPr>
              <a:t> and the covariance matrix </a:t>
            </a:r>
            <a:r>
              <a:rPr lang="en-US" sz="1600" b="1" kern="0" dirty="0">
                <a:solidFill>
                  <a:srgbClr val="000000"/>
                </a:solidFill>
              </a:rPr>
              <a:t>P</a:t>
            </a:r>
            <a:r>
              <a:rPr lang="en-US" sz="1600" kern="0" dirty="0">
                <a:solidFill>
                  <a:srgbClr val="000000"/>
                </a:solidFill>
              </a:rPr>
              <a:t> are updated during camera </a:t>
            </a:r>
            <a:r>
              <a:rPr lang="de-CH" sz="1600" kern="0" dirty="0" err="1">
                <a:solidFill>
                  <a:srgbClr val="000000"/>
                </a:solidFill>
              </a:rPr>
              <a:t>motion</a:t>
            </a:r>
            <a:r>
              <a:rPr lang="de-CH" sz="1600" kern="0" dirty="0">
                <a:solidFill>
                  <a:srgbClr val="000000"/>
                </a:solidFill>
              </a:rPr>
              <a:t> </a:t>
            </a:r>
            <a:r>
              <a:rPr lang="de-CH" sz="1600" kern="0" dirty="0" err="1">
                <a:solidFill>
                  <a:srgbClr val="000000"/>
                </a:solidFill>
              </a:rPr>
              <a:t>using</a:t>
            </a:r>
            <a:r>
              <a:rPr lang="de-CH" sz="1600" kern="0" dirty="0">
                <a:solidFill>
                  <a:srgbClr val="000000"/>
                </a:solidFill>
              </a:rPr>
              <a:t> </a:t>
            </a:r>
            <a:r>
              <a:rPr lang="de-CH" sz="1600" kern="0" dirty="0" err="1">
                <a:solidFill>
                  <a:srgbClr val="000000"/>
                </a:solidFill>
              </a:rPr>
              <a:t>the</a:t>
            </a:r>
            <a:r>
              <a:rPr lang="de-CH" sz="1600" kern="0" dirty="0">
                <a:solidFill>
                  <a:srgbClr val="000000"/>
                </a:solidFill>
              </a:rPr>
              <a:t> EKF.</a:t>
            </a:r>
          </a:p>
          <a:p>
            <a:pPr marL="174625" indent="-174625" defTabSz="762000" eaLnBrk="0" fontAlgn="base" hangingPunct="0">
              <a:spcBef>
                <a:spcPct val="10000"/>
              </a:spcBef>
              <a:spcAft>
                <a:spcPct val="10000"/>
              </a:spcAft>
              <a:buClr>
                <a:srgbClr val="FF0066"/>
              </a:buClr>
              <a:buFont typeface="Wingdings" pitchFamily="2" charset="2"/>
              <a:buChar char="§"/>
              <a:defRPr/>
            </a:pPr>
            <a:r>
              <a:rPr lang="en-US" sz="1600" kern="0" dirty="0">
                <a:solidFill>
                  <a:srgbClr val="000000"/>
                </a:solidFill>
              </a:rPr>
              <a:t>The state contains both the camera position (</a:t>
            </a:r>
            <a:r>
              <a:rPr lang="en-US" sz="1600" kern="0" dirty="0" err="1">
                <a:solidFill>
                  <a:srgbClr val="000000"/>
                </a:solidFill>
              </a:rPr>
              <a:t>x,y,z</a:t>
            </a:r>
            <a:r>
              <a:rPr lang="en-US" sz="1600" kern="0" dirty="0">
                <a:solidFill>
                  <a:srgbClr val="000000"/>
                </a:solidFill>
              </a:rPr>
              <a:t>)  and the point landmarks’ 3D position:</a:t>
            </a:r>
          </a:p>
          <a:p>
            <a:pPr marL="174625" indent="-174625" defTabSz="762000" eaLnBrk="0" fontAlgn="base" hangingPunct="0">
              <a:spcBef>
                <a:spcPct val="10000"/>
              </a:spcBef>
              <a:spcAft>
                <a:spcPct val="10000"/>
              </a:spcAft>
              <a:buClr>
                <a:srgbClr val="FF0066"/>
              </a:buClr>
              <a:buFont typeface="Wingdings" pitchFamily="2" charset="2"/>
              <a:buChar char="§"/>
              <a:defRPr/>
            </a:pPr>
            <a:endParaRPr lang="en-US" sz="1600" kern="0" dirty="0">
              <a:solidFill>
                <a:srgbClr val="000000"/>
              </a:solidFill>
            </a:endParaRPr>
          </a:p>
          <a:p>
            <a:pPr marL="174625" indent="-174625" defTabSz="762000" eaLnBrk="0" fontAlgn="base" hangingPunct="0">
              <a:spcBef>
                <a:spcPct val="10000"/>
              </a:spcBef>
              <a:spcAft>
                <a:spcPct val="10000"/>
              </a:spcAft>
              <a:buClr>
                <a:srgbClr val="FF0066"/>
              </a:buClr>
              <a:buFont typeface="Wingdings" pitchFamily="2" charset="2"/>
              <a:buChar char="§"/>
              <a:defRPr/>
            </a:pPr>
            <a:endParaRPr lang="en-US" sz="1600" kern="0" dirty="0">
              <a:solidFill>
                <a:srgbClr val="000000"/>
              </a:solidFill>
            </a:endParaRPr>
          </a:p>
          <a:p>
            <a:pPr marL="174625" indent="-174625" defTabSz="762000" eaLnBrk="0" fontAlgn="base" hangingPunct="0">
              <a:spcBef>
                <a:spcPct val="10000"/>
              </a:spcBef>
              <a:spcAft>
                <a:spcPct val="10000"/>
              </a:spcAft>
              <a:buClr>
                <a:srgbClr val="FF0066"/>
              </a:buClr>
              <a:buFont typeface="Wingdings" pitchFamily="2" charset="2"/>
              <a:buChar char="§"/>
              <a:defRPr/>
            </a:pPr>
            <a:endParaRPr lang="en-US" sz="1600" kern="0" dirty="0">
              <a:solidFill>
                <a:srgbClr val="000000"/>
              </a:solidFill>
            </a:endParaRPr>
          </a:p>
          <a:p>
            <a:pPr marL="174625" indent="-174625" defTabSz="762000" eaLnBrk="0" fontAlgn="base" hangingPunct="0">
              <a:spcBef>
                <a:spcPct val="10000"/>
              </a:spcBef>
              <a:spcAft>
                <a:spcPct val="10000"/>
              </a:spcAft>
              <a:buClr>
                <a:srgbClr val="FF0066"/>
              </a:buClr>
              <a:buFont typeface="Wingdings" pitchFamily="2" charset="2"/>
              <a:buChar char="§"/>
              <a:defRPr/>
            </a:pPr>
            <a:endParaRPr lang="en-US" sz="1600" kern="0" dirty="0">
              <a:solidFill>
                <a:srgbClr val="000000"/>
              </a:solidFill>
            </a:endParaRPr>
          </a:p>
          <a:p>
            <a:pPr marL="174625" indent="-174625" defTabSz="762000" eaLnBrk="0" fontAlgn="base" hangingPunct="0">
              <a:spcBef>
                <a:spcPct val="10000"/>
              </a:spcBef>
              <a:spcAft>
                <a:spcPct val="10000"/>
              </a:spcAft>
              <a:buClr>
                <a:srgbClr val="FF0066"/>
              </a:buClr>
              <a:defRPr/>
            </a:pPr>
            <a:r>
              <a:rPr lang="en-US" sz="1600" kern="0" dirty="0">
                <a:solidFill>
                  <a:srgbClr val="000000"/>
                </a:solidFill>
              </a:rPr>
              <a:t>where</a:t>
            </a:r>
          </a:p>
        </p:txBody>
      </p:sp>
      <p:pic>
        <p:nvPicPr>
          <p:cNvPr id="50185" name="Picture 4"/>
          <p:cNvPicPr>
            <a:picLocks noChangeAspect="1" noChangeArrowheads="1"/>
          </p:cNvPicPr>
          <p:nvPr>
            <p:ph sz="half" idx="1"/>
          </p:nvPr>
        </p:nvPicPr>
        <p:blipFill>
          <a:blip r:embed="rId5">
            <a:extLst>
              <a:ext uri="{28A0092B-C50C-407E-A947-70E740481C1C}">
                <a14:useLocalDpi xmlns:a14="http://schemas.microsoft.com/office/drawing/2010/main" val="0"/>
              </a:ext>
            </a:extLst>
          </a:blip>
          <a:srcRect r="72911"/>
          <a:stretch>
            <a:fillRect/>
          </a:stretch>
        </p:blipFill>
        <p:spPr>
          <a:xfrm>
            <a:off x="357188" y="1998663"/>
            <a:ext cx="1163637" cy="1020762"/>
          </a:xfrm>
          <a:noFill/>
        </p:spPr>
      </p:pic>
    </p:spTree>
    <p:extLst>
      <p:ext uri="{BB962C8B-B14F-4D97-AF65-F5344CB8AC3E}">
        <p14:creationId xmlns:p14="http://schemas.microsoft.com/office/powerpoint/2010/main" val="3219609946"/>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le 1"/>
          <p:cNvSpPr>
            <a:spLocks noGrp="1"/>
          </p:cNvSpPr>
          <p:nvPr>
            <p:ph type="title"/>
          </p:nvPr>
        </p:nvSpPr>
        <p:spPr/>
        <p:txBody>
          <a:bodyPr/>
          <a:lstStyle/>
          <a:p>
            <a:r>
              <a:rPr lang="en-US" altLang="en-US" smtClean="0"/>
              <a:t> Prediction phase</a:t>
            </a:r>
            <a:endParaRPr lang="de-CH" altLang="en-US" smtClean="0"/>
          </a:p>
        </p:txBody>
      </p:sp>
      <p:sp>
        <p:nvSpPr>
          <p:cNvPr id="6" name="Footer Placeholder 5"/>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7" name="Slide Number Placeholder 6"/>
          <p:cNvSpPr>
            <a:spLocks noGrp="1"/>
          </p:cNvSpPr>
          <p:nvPr>
            <p:ph type="sldNum" sz="quarter" idx="11"/>
          </p:nvPr>
        </p:nvSpPr>
        <p:spPr/>
        <p:txBody>
          <a:bodyPr/>
          <a:lstStyle/>
          <a:p>
            <a:pPr>
              <a:defRPr/>
            </a:pPr>
            <a:r>
              <a:rPr lang="en-US" smtClean="0">
                <a:solidFill>
                  <a:srgbClr val="FFFFFF"/>
                </a:solidFill>
              </a:rPr>
              <a:t>5</a:t>
            </a:r>
          </a:p>
          <a:p>
            <a:pPr>
              <a:defRPr/>
            </a:pPr>
            <a:fld id="{D3C22800-7C4E-4102-9985-3CB702E71530}" type="slidenum">
              <a:rPr lang="en-US" smtClean="0">
                <a:solidFill>
                  <a:srgbClr val="FFFFFF"/>
                </a:solidFill>
              </a:rPr>
              <a:pPr>
                <a:defRPr/>
              </a:pPr>
              <a:t>37</a:t>
            </a:fld>
            <a:endParaRPr lang="en-US">
              <a:solidFill>
                <a:srgbClr val="FFFFFF"/>
              </a:solidFill>
            </a:endParaRPr>
          </a:p>
        </p:txBody>
      </p:sp>
      <p:grpSp>
        <p:nvGrpSpPr>
          <p:cNvPr id="7176" name="Group 4"/>
          <p:cNvGrpSpPr>
            <a:grpSpLocks/>
          </p:cNvGrpSpPr>
          <p:nvPr/>
        </p:nvGrpSpPr>
        <p:grpSpPr bwMode="auto">
          <a:xfrm>
            <a:off x="971550" y="4214813"/>
            <a:ext cx="1724025" cy="1104900"/>
            <a:chOff x="3142" y="3317"/>
            <a:chExt cx="1369" cy="880"/>
          </a:xfrm>
        </p:grpSpPr>
        <p:sp>
          <p:nvSpPr>
            <p:cNvPr id="7178" name="AutoShape 5"/>
            <p:cNvSpPr>
              <a:spLocks noChangeArrowheads="1"/>
            </p:cNvSpPr>
            <p:nvPr/>
          </p:nvSpPr>
          <p:spPr bwMode="auto">
            <a:xfrm rot="1906723">
              <a:off x="3142" y="3624"/>
              <a:ext cx="278" cy="481"/>
            </a:xfrm>
            <a:prstGeom prst="triangle">
              <a:avLst>
                <a:gd name="adj" fmla="val 50000"/>
              </a:avLst>
            </a:prstGeom>
            <a:solidFill>
              <a:schemeClr val="accent1"/>
            </a:solidFill>
            <a:ln w="9525">
              <a:solidFill>
                <a:schemeClr val="tx1"/>
              </a:solidFill>
              <a:miter lim="800000"/>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de-CH" altLang="en-US">
                <a:solidFill>
                  <a:srgbClr val="000000"/>
                </a:solidFill>
              </a:endParaRPr>
            </a:p>
          </p:txBody>
        </p:sp>
        <p:sp>
          <p:nvSpPr>
            <p:cNvPr id="7179" name="Line 6"/>
            <p:cNvSpPr>
              <a:spLocks noChangeShapeType="1"/>
            </p:cNvSpPr>
            <p:nvPr/>
          </p:nvSpPr>
          <p:spPr bwMode="auto">
            <a:xfrm flipV="1">
              <a:off x="3296" y="3485"/>
              <a:ext cx="845" cy="387"/>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en-US" sz="1400">
                <a:solidFill>
                  <a:srgbClr val="000000"/>
                </a:solidFill>
                <a:latin typeface="Verdana" pitchFamily="34" charset="0"/>
              </a:endParaRPr>
            </a:p>
          </p:txBody>
        </p:sp>
        <p:sp>
          <p:nvSpPr>
            <p:cNvPr id="7180" name="Text Box 7"/>
            <p:cNvSpPr txBox="1">
              <a:spLocks noChangeArrowheads="1"/>
            </p:cNvSpPr>
            <p:nvPr/>
          </p:nvSpPr>
          <p:spPr bwMode="auto">
            <a:xfrm>
              <a:off x="4143" y="3590"/>
              <a:ext cx="368"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fontAlgn="base">
                <a:spcBef>
                  <a:spcPct val="0"/>
                </a:spcBef>
                <a:spcAft>
                  <a:spcPct val="0"/>
                </a:spcAft>
              </a:pPr>
              <a:r>
                <a:rPr kumimoji="0" lang="en-US" altLang="en-US" sz="4400" b="1">
                  <a:solidFill>
                    <a:srgbClr val="FF0000"/>
                  </a:solidFill>
                  <a:latin typeface="Times New Roman" pitchFamily="18" charset="0"/>
                </a:rPr>
                <a:t>?</a:t>
              </a:r>
            </a:p>
          </p:txBody>
        </p:sp>
        <p:sp>
          <p:nvSpPr>
            <p:cNvPr id="7181" name="Oval 8"/>
            <p:cNvSpPr>
              <a:spLocks noChangeArrowheads="1"/>
            </p:cNvSpPr>
            <p:nvPr/>
          </p:nvSpPr>
          <p:spPr bwMode="auto">
            <a:xfrm rot="-1762674">
              <a:off x="3828" y="3317"/>
              <a:ext cx="554" cy="307"/>
            </a:xfrm>
            <a:prstGeom prst="ellipse">
              <a:avLst/>
            </a:prstGeom>
            <a:noFill/>
            <a:ln w="508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de-CH" altLang="en-US">
                <a:solidFill>
                  <a:srgbClr val="000000"/>
                </a:solidFill>
              </a:endParaRPr>
            </a:p>
          </p:txBody>
        </p:sp>
      </p:grpSp>
      <p:graphicFrame>
        <p:nvGraphicFramePr>
          <p:cNvPr id="7170" name="Object 3"/>
          <p:cNvGraphicFramePr>
            <a:graphicFrameLocks noChangeAspect="1"/>
          </p:cNvGraphicFramePr>
          <p:nvPr/>
        </p:nvGraphicFramePr>
        <p:xfrm>
          <a:off x="500063" y="1428750"/>
          <a:ext cx="1714500" cy="428625"/>
        </p:xfrm>
        <a:graphic>
          <a:graphicData uri="http://schemas.openxmlformats.org/presentationml/2006/ole">
            <mc:AlternateContent xmlns:mc="http://schemas.openxmlformats.org/markup-compatibility/2006">
              <mc:Choice xmlns:v="urn:schemas-microsoft-com:vml" Requires="v">
                <p:oleObj spid="_x0000_s7182" name="Formel" r:id="rId3" imgW="914400" imgH="228600" progId="Equation.3">
                  <p:embed/>
                </p:oleObj>
              </mc:Choice>
              <mc:Fallback>
                <p:oleObj name="Formel" r:id="rId3" imgW="9144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1428750"/>
                        <a:ext cx="17145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4"/>
          <p:cNvGraphicFramePr>
            <a:graphicFrameLocks noChangeAspect="1"/>
          </p:cNvGraphicFramePr>
          <p:nvPr/>
        </p:nvGraphicFramePr>
        <p:xfrm>
          <a:off x="428625" y="1997075"/>
          <a:ext cx="2808288" cy="501650"/>
        </p:xfrm>
        <a:graphic>
          <a:graphicData uri="http://schemas.openxmlformats.org/presentationml/2006/ole">
            <mc:AlternateContent xmlns:mc="http://schemas.openxmlformats.org/markup-compatibility/2006">
              <mc:Choice xmlns:v="urn:schemas-microsoft-com:vml" Requires="v">
                <p:oleObj spid="_x0000_s7183" name="Formel" r:id="rId5" imgW="1498320" imgH="266400" progId="Equation.3">
                  <p:embed/>
                </p:oleObj>
              </mc:Choice>
              <mc:Fallback>
                <p:oleObj name="Formel" r:id="rId5" imgW="1498320" imgH="26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1997075"/>
                        <a:ext cx="28082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Content Placeholder 2"/>
          <p:cNvSpPr txBox="1">
            <a:spLocks/>
          </p:cNvSpPr>
          <p:nvPr/>
        </p:nvSpPr>
        <p:spPr bwMode="auto">
          <a:xfrm>
            <a:off x="214313" y="2947988"/>
            <a:ext cx="8748712" cy="1052512"/>
          </a:xfrm>
          <a:prstGeom prst="rect">
            <a:avLst/>
          </a:prstGeom>
          <a:noFill/>
          <a:ln w="9525">
            <a:noFill/>
            <a:miter lim="800000"/>
            <a:headEnd/>
            <a:tailEnd/>
          </a:ln>
        </p:spPr>
        <p:txBody>
          <a:bodyPr lIns="0" tIns="46038" rIns="0" bIns="46038"/>
          <a:lstStyle/>
          <a:p>
            <a:pPr marL="174625" indent="-174625" defTabSz="762000" eaLnBrk="0" fontAlgn="base" hangingPunct="0">
              <a:spcBef>
                <a:spcPct val="10000"/>
              </a:spcBef>
              <a:spcAft>
                <a:spcPct val="10000"/>
              </a:spcAft>
              <a:buClr>
                <a:srgbClr val="FF0066"/>
              </a:buClr>
              <a:buFont typeface="Wingdings" pitchFamily="2" charset="2"/>
              <a:buChar char="§"/>
              <a:defRPr/>
            </a:pPr>
            <a:r>
              <a:rPr lang="en-US" sz="1600" kern="0" dirty="0">
                <a:solidFill>
                  <a:srgbClr val="000000"/>
                </a:solidFill>
              </a:rPr>
              <a:t>How do we compute the next camera position?</a:t>
            </a:r>
          </a:p>
        </p:txBody>
      </p:sp>
      <p:graphicFrame>
        <p:nvGraphicFramePr>
          <p:cNvPr id="7172" name="Object 7"/>
          <p:cNvGraphicFramePr>
            <a:graphicFrameLocks noChangeAspect="1"/>
          </p:cNvGraphicFramePr>
          <p:nvPr/>
        </p:nvGraphicFramePr>
        <p:xfrm>
          <a:off x="576263" y="3467100"/>
          <a:ext cx="2119312" cy="428625"/>
        </p:xfrm>
        <a:graphic>
          <a:graphicData uri="http://schemas.openxmlformats.org/presentationml/2006/ole">
            <mc:AlternateContent xmlns:mc="http://schemas.openxmlformats.org/markup-compatibility/2006">
              <mc:Choice xmlns:v="urn:schemas-microsoft-com:vml" Requires="v">
                <p:oleObj spid="_x0000_s7184" name="Formel" r:id="rId7" imgW="1130040" imgH="228600" progId="Equation.3">
                  <p:embed/>
                </p:oleObj>
              </mc:Choice>
              <mc:Fallback>
                <p:oleObj name="Formel" r:id="rId7" imgW="11300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263" y="3467100"/>
                        <a:ext cx="211931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72580518"/>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pPr>
              <a:defRPr/>
            </a:pPr>
            <a:r>
              <a:rPr lang="en-US">
                <a:solidFill>
                  <a:srgbClr val="000000"/>
                </a:solidFill>
              </a:rPr>
              <a:t>5 - Localization and Mapping</a:t>
            </a:r>
          </a:p>
        </p:txBody>
      </p:sp>
      <p:sp>
        <p:nvSpPr>
          <p:cNvPr id="5" name="Slide Number Placeholder 3"/>
          <p:cNvSpPr>
            <a:spLocks noGrp="1"/>
          </p:cNvSpPr>
          <p:nvPr>
            <p:ph type="sldNum" sz="quarter" idx="11"/>
          </p:nvPr>
        </p:nvSpPr>
        <p:spPr/>
        <p:txBody>
          <a:bodyPr/>
          <a:lstStyle/>
          <a:p>
            <a:pPr>
              <a:defRPr/>
            </a:pPr>
            <a:r>
              <a:rPr lang="en-US">
                <a:solidFill>
                  <a:srgbClr val="FFFFFF"/>
                </a:solidFill>
              </a:rPr>
              <a:t>5</a:t>
            </a:r>
          </a:p>
          <a:p>
            <a:pPr eaLnBrk="1" hangingPunct="1">
              <a:defRPr/>
            </a:pPr>
            <a:fld id="{E530E3D1-ECA2-44C4-95D5-8AA3DD63F604}" type="slidenum">
              <a:rPr lang="en-US" sz="2000" b="1">
                <a:solidFill>
                  <a:srgbClr val="FFFFFF"/>
                </a:solidFill>
              </a:rPr>
              <a:pPr eaLnBrk="1" hangingPunct="1">
                <a:defRPr/>
              </a:pPr>
              <a:t>38</a:t>
            </a:fld>
            <a:endParaRPr lang="en-US" sz="2000" b="1">
              <a:solidFill>
                <a:srgbClr val="FFFFFF"/>
              </a:solidFill>
            </a:endParaRPr>
          </a:p>
        </p:txBody>
      </p:sp>
      <p:sp>
        <p:nvSpPr>
          <p:cNvPr id="51204" name="Rectangle 2"/>
          <p:cNvSpPr>
            <a:spLocks noGrp="1" noChangeArrowheads="1"/>
          </p:cNvSpPr>
          <p:nvPr>
            <p:ph type="title"/>
          </p:nvPr>
        </p:nvSpPr>
        <p:spPr/>
        <p:txBody>
          <a:bodyPr/>
          <a:lstStyle/>
          <a:p>
            <a:pPr indent="0"/>
            <a:r>
              <a:rPr lang="en-US" altLang="en-US" smtClean="0"/>
              <a:t>A Motion Model for Smoothly Moving Camera</a:t>
            </a:r>
          </a:p>
        </p:txBody>
      </p:sp>
      <p:sp>
        <p:nvSpPr>
          <p:cNvPr id="51205" name="Rectangle 3"/>
          <p:cNvSpPr>
            <a:spLocks noGrp="1" noChangeArrowheads="1"/>
          </p:cNvSpPr>
          <p:nvPr>
            <p:ph type="body" idx="4294967295"/>
          </p:nvPr>
        </p:nvSpPr>
        <p:spPr>
          <a:xfrm>
            <a:off x="395288" y="1196975"/>
            <a:ext cx="7772400" cy="4114800"/>
          </a:xfrm>
        </p:spPr>
        <p:txBody>
          <a:bodyPr/>
          <a:lstStyle/>
          <a:p>
            <a:pPr marL="342900" indent="-342900" defTabSz="914400">
              <a:lnSpc>
                <a:spcPct val="90000"/>
              </a:lnSpc>
            </a:pPr>
            <a:r>
              <a:rPr lang="en-US" altLang="en-US" sz="1800" dirty="0" smtClean="0"/>
              <a:t>Attempts to predict where the camera will be in the next time step</a:t>
            </a:r>
          </a:p>
          <a:p>
            <a:pPr marL="342900" indent="-342900" defTabSz="914400">
              <a:lnSpc>
                <a:spcPct val="90000"/>
              </a:lnSpc>
            </a:pPr>
            <a:endParaRPr lang="en-US" altLang="en-US" sz="1800" dirty="0" smtClean="0"/>
          </a:p>
          <a:p>
            <a:pPr marL="342900" indent="-342900" defTabSz="914400">
              <a:lnSpc>
                <a:spcPct val="90000"/>
              </a:lnSpc>
            </a:pPr>
            <a:r>
              <a:rPr lang="en-US" altLang="en-US" sz="1800" dirty="0" smtClean="0"/>
              <a:t>In the case the camera is attached to a person, the unknown intentions of the person can be statistically modeled</a:t>
            </a:r>
          </a:p>
          <a:p>
            <a:pPr marL="342900" indent="-342900" defTabSz="914400">
              <a:lnSpc>
                <a:spcPct val="90000"/>
              </a:lnSpc>
            </a:pPr>
            <a:endParaRPr lang="en-US" altLang="en-US" sz="1800" dirty="0" smtClean="0"/>
          </a:p>
          <a:p>
            <a:pPr marL="342900" indent="-342900" defTabSz="914400">
              <a:lnSpc>
                <a:spcPct val="90000"/>
              </a:lnSpc>
            </a:pPr>
            <a:r>
              <a:rPr lang="en-US" altLang="en-US" sz="1800" u="sng" dirty="0" smtClean="0"/>
              <a:t>Most Structure from Motion approaches did not use any motion model!</a:t>
            </a:r>
          </a:p>
          <a:p>
            <a:pPr marL="342900" indent="-342900" defTabSz="914400">
              <a:lnSpc>
                <a:spcPct val="90000"/>
              </a:lnSpc>
            </a:pPr>
            <a:endParaRPr lang="en-US" altLang="en-US" sz="1800" u="sng" dirty="0" smtClean="0"/>
          </a:p>
          <a:p>
            <a:pPr marL="342900" indent="-342900" defTabSz="914400">
              <a:lnSpc>
                <a:spcPct val="90000"/>
              </a:lnSpc>
            </a:pPr>
            <a:r>
              <a:rPr lang="en-US" altLang="en-US" sz="1800" dirty="0" smtClean="0"/>
              <a:t>Davison uses a constant velocity model!</a:t>
            </a:r>
          </a:p>
        </p:txBody>
      </p:sp>
      <p:sp>
        <p:nvSpPr>
          <p:cNvPr id="2" name="TextBox 1"/>
          <p:cNvSpPr txBox="1"/>
          <p:nvPr/>
        </p:nvSpPr>
        <p:spPr>
          <a:xfrm>
            <a:off x="4959273" y="3238052"/>
            <a:ext cx="3903633" cy="369332"/>
          </a:xfrm>
          <a:prstGeom prst="rect">
            <a:avLst/>
          </a:prstGeom>
          <a:noFill/>
        </p:spPr>
        <p:txBody>
          <a:bodyPr wrap="none" rtlCol="0">
            <a:spAutoFit/>
          </a:bodyPr>
          <a:lstStyle/>
          <a:p>
            <a:r>
              <a:rPr lang="en-US" i="1" dirty="0" smtClean="0"/>
              <a:t>Motion at time t-1 is motion at time t.</a:t>
            </a:r>
            <a:endParaRPr lang="en-US" i="1" dirty="0"/>
          </a:p>
        </p:txBody>
      </p:sp>
    </p:spTree>
    <p:extLst>
      <p:ext uri="{BB962C8B-B14F-4D97-AF65-F5344CB8AC3E}">
        <p14:creationId xmlns:p14="http://schemas.microsoft.com/office/powerpoint/2010/main" val="2490013651"/>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pPr>
              <a:defRPr/>
            </a:pPr>
            <a:r>
              <a:rPr lang="en-US">
                <a:solidFill>
                  <a:srgbClr val="000000"/>
                </a:solidFill>
              </a:rPr>
              <a:t>5 - Localization and Mapping</a:t>
            </a:r>
          </a:p>
        </p:txBody>
      </p:sp>
      <p:sp>
        <p:nvSpPr>
          <p:cNvPr id="10" name="Slide Number Placeholder 3"/>
          <p:cNvSpPr>
            <a:spLocks noGrp="1"/>
          </p:cNvSpPr>
          <p:nvPr>
            <p:ph type="sldNum" sz="quarter" idx="11"/>
          </p:nvPr>
        </p:nvSpPr>
        <p:spPr/>
        <p:txBody>
          <a:bodyPr/>
          <a:lstStyle/>
          <a:p>
            <a:pPr>
              <a:defRPr/>
            </a:pPr>
            <a:r>
              <a:rPr lang="en-US">
                <a:solidFill>
                  <a:srgbClr val="FFFFFF"/>
                </a:solidFill>
              </a:rPr>
              <a:t>5</a:t>
            </a:r>
          </a:p>
          <a:p>
            <a:pPr eaLnBrk="1" hangingPunct="1">
              <a:defRPr/>
            </a:pPr>
            <a:fld id="{23779205-E87F-49A3-9256-475F83190305}" type="slidenum">
              <a:rPr lang="en-US" sz="2000" b="1">
                <a:solidFill>
                  <a:srgbClr val="FFFFFF"/>
                </a:solidFill>
              </a:rPr>
              <a:pPr eaLnBrk="1" hangingPunct="1">
                <a:defRPr/>
              </a:pPr>
              <a:t>39</a:t>
            </a:fld>
            <a:endParaRPr lang="en-US" sz="2000" b="1">
              <a:solidFill>
                <a:srgbClr val="FFFFFF"/>
              </a:solidFill>
            </a:endParaRPr>
          </a:p>
        </p:txBody>
      </p:sp>
      <p:sp>
        <p:nvSpPr>
          <p:cNvPr id="8197" name="Rectangle 2"/>
          <p:cNvSpPr>
            <a:spLocks noGrp="1" noChangeArrowheads="1"/>
          </p:cNvSpPr>
          <p:nvPr>
            <p:ph type="title"/>
          </p:nvPr>
        </p:nvSpPr>
        <p:spPr/>
        <p:txBody>
          <a:bodyPr/>
          <a:lstStyle/>
          <a:p>
            <a:pPr indent="0"/>
            <a:r>
              <a:rPr lang="en-US" altLang="en-US" smtClean="0"/>
              <a:t>Constant Velocity Model</a:t>
            </a:r>
          </a:p>
        </p:txBody>
      </p:sp>
      <p:pic>
        <p:nvPicPr>
          <p:cNvPr id="8198" name="Picture 3"/>
          <p:cNvPicPr>
            <a:picLocks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468313" y="1196975"/>
            <a:ext cx="3527425" cy="1736725"/>
          </a:xfrm>
          <a:noFill/>
        </p:spPr>
      </p:pic>
      <p:pic>
        <p:nvPicPr>
          <p:cNvPr id="8199" name="Picture 4"/>
          <p:cNvPicPr>
            <a:picLocks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4429125" y="1557338"/>
            <a:ext cx="4105275" cy="1162050"/>
          </a:xfrm>
          <a:noFill/>
        </p:spPr>
      </p:pic>
      <p:pic>
        <p:nvPicPr>
          <p:cNvPr id="8200" name="Picture 5"/>
          <p:cNvPicPr>
            <a:picLocks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3708400" y="4149725"/>
            <a:ext cx="2368550" cy="649288"/>
          </a:xfrm>
          <a:noFill/>
        </p:spPr>
      </p:pic>
      <p:sp>
        <p:nvSpPr>
          <p:cNvPr id="13321" name="Text Box 6"/>
          <p:cNvSpPr txBox="1">
            <a:spLocks noChangeArrowheads="1"/>
          </p:cNvSpPr>
          <p:nvPr/>
        </p:nvSpPr>
        <p:spPr bwMode="auto">
          <a:xfrm>
            <a:off x="214313" y="3357563"/>
            <a:ext cx="8874125" cy="646112"/>
          </a:xfrm>
          <a:prstGeom prst="rect">
            <a:avLst/>
          </a:prstGeom>
          <a:noFill/>
          <a:ln w="9525">
            <a:noFill/>
            <a:miter lim="800000"/>
            <a:headEnd/>
            <a:tailEnd/>
          </a:ln>
        </p:spPr>
        <p:txBody>
          <a:bodyPr>
            <a:spAutoFit/>
          </a:bodyPr>
          <a:lstStyle/>
          <a:p>
            <a:pPr defTabSz="914400" fontAlgn="base">
              <a:spcBef>
                <a:spcPct val="0"/>
              </a:spcBef>
              <a:spcAft>
                <a:spcPct val="0"/>
              </a:spcAft>
              <a:defRPr/>
            </a:pPr>
            <a:r>
              <a:rPr lang="en-US" dirty="0">
                <a:solidFill>
                  <a:srgbClr val="000000"/>
                </a:solidFill>
              </a:rPr>
              <a:t>The unknown intentions, and so unknown accelerations, are taken into account by modeling the acceleration as a process of zero mean and Gaussian distribution:</a:t>
            </a:r>
          </a:p>
        </p:txBody>
      </p:sp>
      <p:sp>
        <p:nvSpPr>
          <p:cNvPr id="13322" name="Text Box 7"/>
          <p:cNvSpPr txBox="1">
            <a:spLocks noChangeArrowheads="1"/>
          </p:cNvSpPr>
          <p:nvPr/>
        </p:nvSpPr>
        <p:spPr bwMode="auto">
          <a:xfrm>
            <a:off x="219075" y="4945063"/>
            <a:ext cx="8869363" cy="646112"/>
          </a:xfrm>
          <a:prstGeom prst="rect">
            <a:avLst/>
          </a:prstGeom>
          <a:noFill/>
          <a:ln w="9525">
            <a:noFill/>
            <a:miter lim="800000"/>
            <a:headEnd/>
            <a:tailEnd/>
          </a:ln>
        </p:spPr>
        <p:txBody>
          <a:bodyPr>
            <a:spAutoFit/>
          </a:bodyPr>
          <a:lstStyle/>
          <a:p>
            <a:pPr defTabSz="914400" fontAlgn="base">
              <a:spcBef>
                <a:spcPct val="0"/>
              </a:spcBef>
              <a:spcAft>
                <a:spcPct val="0"/>
              </a:spcAft>
              <a:defRPr/>
            </a:pPr>
            <a:r>
              <a:rPr lang="en-US" dirty="0">
                <a:solidFill>
                  <a:srgbClr val="000000"/>
                </a:solidFill>
              </a:rPr>
              <a:t>By setting the covariance matrix of </a:t>
            </a:r>
            <a:r>
              <a:rPr lang="en-US" i="1" dirty="0">
                <a:solidFill>
                  <a:srgbClr val="000000"/>
                </a:solidFill>
              </a:rPr>
              <a:t>n</a:t>
            </a:r>
            <a:r>
              <a:rPr lang="en-US" dirty="0">
                <a:solidFill>
                  <a:srgbClr val="000000"/>
                </a:solidFill>
              </a:rPr>
              <a:t> to small or large values, we define the smoothness or rapidity of the motion we expect. In practice these values were used:</a:t>
            </a:r>
          </a:p>
        </p:txBody>
      </p:sp>
      <p:graphicFrame>
        <p:nvGraphicFramePr>
          <p:cNvPr id="8194" name="Object 8"/>
          <p:cNvGraphicFramePr>
            <a:graphicFrameLocks noChangeAspect="1"/>
          </p:cNvGraphicFramePr>
          <p:nvPr>
            <p:ph sz="quarter" idx="4294967295"/>
          </p:nvPr>
        </p:nvGraphicFramePr>
        <p:xfrm>
          <a:off x="4572000" y="5734050"/>
          <a:ext cx="836613" cy="547688"/>
        </p:xfrm>
        <a:graphic>
          <a:graphicData uri="http://schemas.openxmlformats.org/presentationml/2006/ole">
            <mc:AlternateContent xmlns:mc="http://schemas.openxmlformats.org/markup-compatibility/2006">
              <mc:Choice xmlns:v="urn:schemas-microsoft-com:vml" Requires="v">
                <p:oleObj spid="_x0000_s8198" name="Equation" r:id="rId7" imgW="698400" imgH="457200" progId="Equation.3">
                  <p:embed/>
                </p:oleObj>
              </mc:Choice>
              <mc:Fallback>
                <p:oleObj name="Equation" r:id="rId7" imgW="6984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734050"/>
                        <a:ext cx="836613"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7069803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8287029" y="6141032"/>
            <a:ext cx="252268" cy="200055"/>
          </a:xfrm>
          <a:prstGeom prst="rect">
            <a:avLst/>
          </a:prstGeom>
        </p:spPr>
        <p:txBody>
          <a:bodyPr vert="horz" wrap="square" lIns="0" tIns="0" rIns="0" bIns="0" rtlCol="0">
            <a:spAutoFit/>
          </a:bodyPr>
          <a:lstStyle/>
          <a:p>
            <a:pPr marL="22791"/>
            <a:fld id="{81D60167-4931-47E6-BA6A-407CBD079E47}" type="slidenum">
              <a:rPr spc="-9" dirty="0">
                <a:solidFill>
                  <a:prstClr val="black"/>
                </a:solidFill>
              </a:rPr>
              <a:pPr marL="22791"/>
              <a:t>4</a:t>
            </a:fld>
            <a:endParaRPr spc="-9" dirty="0">
              <a:solidFill>
                <a:prstClr val="black"/>
              </a:solidFill>
            </a:endParaRPr>
          </a:p>
        </p:txBody>
      </p:sp>
      <p:sp>
        <p:nvSpPr>
          <p:cNvPr id="2" name="object 2"/>
          <p:cNvSpPr txBox="1">
            <a:spLocks noGrp="1"/>
          </p:cNvSpPr>
          <p:nvPr>
            <p:ph type="body" idx="1"/>
          </p:nvPr>
        </p:nvSpPr>
        <p:spPr>
          <a:xfrm>
            <a:off x="1005320" y="1825913"/>
            <a:ext cx="7133358" cy="3717941"/>
          </a:xfrm>
          <a:prstGeom prst="rect">
            <a:avLst/>
          </a:prstGeom>
        </p:spPr>
        <p:txBody>
          <a:bodyPr vert="horz" wrap="square" lIns="0" tIns="0" rIns="0" bIns="0" rtlCol="0">
            <a:spAutoFit/>
          </a:bodyPr>
          <a:lstStyle/>
          <a:p>
            <a:pPr marL="319078" marR="257542" indent="-307682">
              <a:lnSpc>
                <a:spcPct val="102400"/>
              </a:lnSpc>
              <a:buClr>
                <a:srgbClr val="0033CC"/>
              </a:buClr>
              <a:buSzPct val="118750"/>
              <a:buFont typeface="Verdana"/>
              <a:buChar char="•"/>
              <a:tabLst>
                <a:tab pos="319078" algn="l"/>
              </a:tabLst>
            </a:pPr>
            <a:r>
              <a:rPr spc="-18" dirty="0"/>
              <a:t>SLAM</a:t>
            </a:r>
            <a:r>
              <a:rPr spc="-4" dirty="0"/>
              <a:t> </a:t>
            </a:r>
            <a:r>
              <a:rPr dirty="0"/>
              <a:t>i</a:t>
            </a:r>
            <a:r>
              <a:rPr spc="-13" dirty="0"/>
              <a:t>s</a:t>
            </a:r>
            <a:r>
              <a:rPr spc="-4" dirty="0"/>
              <a:t> </a:t>
            </a:r>
            <a:r>
              <a:rPr spc="-13" dirty="0"/>
              <a:t>con</a:t>
            </a:r>
            <a:r>
              <a:rPr dirty="0"/>
              <a:t>si</a:t>
            </a:r>
            <a:r>
              <a:rPr spc="-18" dirty="0"/>
              <a:t>d</a:t>
            </a:r>
            <a:r>
              <a:rPr spc="-13" dirty="0"/>
              <a:t>ere</a:t>
            </a:r>
            <a:r>
              <a:rPr dirty="0"/>
              <a:t>d</a:t>
            </a:r>
            <a:r>
              <a:rPr spc="-4" dirty="0"/>
              <a:t> </a:t>
            </a:r>
            <a:r>
              <a:rPr b="1" spc="-18" dirty="0"/>
              <a:t>on</a:t>
            </a:r>
            <a:r>
              <a:rPr b="1" dirty="0">
                <a:latin typeface="Verdana"/>
                <a:cs typeface="Verdana"/>
              </a:rPr>
              <a:t>e</a:t>
            </a:r>
            <a:r>
              <a:rPr b="1" spc="-4" dirty="0"/>
              <a:t> </a:t>
            </a:r>
            <a:r>
              <a:rPr b="1" spc="-13" dirty="0"/>
              <a:t>of</a:t>
            </a:r>
            <a:r>
              <a:rPr b="1" spc="-4" dirty="0"/>
              <a:t> </a:t>
            </a:r>
            <a:r>
              <a:rPr b="1" spc="-18" dirty="0"/>
              <a:t>th</a:t>
            </a:r>
            <a:r>
              <a:rPr b="1" dirty="0">
                <a:latin typeface="Verdana"/>
                <a:cs typeface="Verdana"/>
              </a:rPr>
              <a:t>e</a:t>
            </a:r>
            <a:r>
              <a:rPr b="1" spc="-4" dirty="0"/>
              <a:t> </a:t>
            </a:r>
            <a:r>
              <a:rPr b="1" dirty="0">
                <a:latin typeface="Verdana"/>
                <a:cs typeface="Verdana"/>
              </a:rPr>
              <a:t>m</a:t>
            </a:r>
            <a:r>
              <a:rPr b="1" spc="-13" dirty="0"/>
              <a:t>ost</a:t>
            </a:r>
            <a:r>
              <a:rPr b="1" spc="-9" dirty="0"/>
              <a:t> </a:t>
            </a:r>
            <a:r>
              <a:rPr b="1" dirty="0">
                <a:latin typeface="Verdana"/>
                <a:cs typeface="Verdana"/>
              </a:rPr>
              <a:t>fundamen</a:t>
            </a:r>
            <a:r>
              <a:rPr b="1" spc="-13" dirty="0"/>
              <a:t>tal</a:t>
            </a:r>
            <a:r>
              <a:rPr b="1" spc="-4" dirty="0"/>
              <a:t> </a:t>
            </a:r>
            <a:r>
              <a:rPr b="1" dirty="0">
                <a:latin typeface="Verdana"/>
                <a:cs typeface="Verdana"/>
              </a:rPr>
              <a:t>pr</a:t>
            </a:r>
            <a:r>
              <a:rPr b="1" spc="-18" dirty="0"/>
              <a:t>o</a:t>
            </a:r>
            <a:r>
              <a:rPr b="1" dirty="0">
                <a:latin typeface="Verdana"/>
                <a:cs typeface="Verdana"/>
              </a:rPr>
              <a:t>b</a:t>
            </a:r>
            <a:r>
              <a:rPr b="1" spc="-9" dirty="0"/>
              <a:t>l</a:t>
            </a:r>
            <a:r>
              <a:rPr b="1" dirty="0">
                <a:latin typeface="Verdana"/>
                <a:cs typeface="Verdana"/>
              </a:rPr>
              <a:t>ems</a:t>
            </a:r>
            <a:r>
              <a:rPr b="1" spc="-4" dirty="0"/>
              <a:t> </a:t>
            </a:r>
            <a:r>
              <a:rPr spc="-13" dirty="0"/>
              <a:t>for</a:t>
            </a:r>
            <a:r>
              <a:rPr spc="-4" dirty="0"/>
              <a:t> </a:t>
            </a:r>
            <a:r>
              <a:rPr spc="-13" dirty="0"/>
              <a:t>ro</a:t>
            </a:r>
            <a:r>
              <a:rPr spc="-18" dirty="0"/>
              <a:t>b</a:t>
            </a:r>
            <a:r>
              <a:rPr spc="-13" dirty="0"/>
              <a:t>o</a:t>
            </a:r>
            <a:r>
              <a:rPr spc="-4" dirty="0"/>
              <a:t>t</a:t>
            </a:r>
            <a:r>
              <a:rPr dirty="0"/>
              <a:t>s</a:t>
            </a:r>
            <a:r>
              <a:rPr spc="-4" dirty="0"/>
              <a:t> </a:t>
            </a:r>
            <a:r>
              <a:rPr spc="-13" dirty="0"/>
              <a:t>to</a:t>
            </a:r>
            <a:r>
              <a:rPr spc="-4" dirty="0"/>
              <a:t> </a:t>
            </a:r>
            <a:r>
              <a:rPr spc="-18" dirty="0"/>
              <a:t>become</a:t>
            </a:r>
            <a:r>
              <a:rPr spc="-9" dirty="0"/>
              <a:t> </a:t>
            </a:r>
            <a:r>
              <a:rPr spc="-13" dirty="0"/>
              <a:t>tru</a:t>
            </a:r>
            <a:r>
              <a:rPr dirty="0"/>
              <a:t>l</a:t>
            </a:r>
            <a:r>
              <a:rPr spc="-13" dirty="0"/>
              <a:t>y</a:t>
            </a:r>
            <a:r>
              <a:rPr spc="-4" dirty="0"/>
              <a:t> </a:t>
            </a:r>
            <a:r>
              <a:rPr spc="-13" dirty="0"/>
              <a:t>aut</a:t>
            </a:r>
            <a:r>
              <a:rPr spc="-18" dirty="0"/>
              <a:t>onomous</a:t>
            </a:r>
          </a:p>
          <a:p>
            <a:pPr>
              <a:spcBef>
                <a:spcPts val="49"/>
              </a:spcBef>
              <a:buClr>
                <a:srgbClr val="0033CC"/>
              </a:buClr>
              <a:buFont typeface="Verdana"/>
              <a:buChar char="•"/>
            </a:pPr>
            <a:endParaRPr sz="2100">
              <a:latin typeface="Times New Roman"/>
              <a:cs typeface="Times New Roman"/>
            </a:endParaRPr>
          </a:p>
          <a:p>
            <a:pPr marL="319078" marR="117375" indent="-307682">
              <a:lnSpc>
                <a:spcPct val="100699"/>
              </a:lnSpc>
              <a:buClr>
                <a:srgbClr val="0033CC"/>
              </a:buClr>
              <a:buSzPct val="118750"/>
              <a:buFont typeface="Verdana"/>
              <a:buChar char="•"/>
              <a:tabLst>
                <a:tab pos="319078" algn="l"/>
              </a:tabLst>
            </a:pPr>
            <a:r>
              <a:rPr spc="-18" dirty="0"/>
              <a:t>A</a:t>
            </a:r>
            <a:r>
              <a:rPr spc="-4" dirty="0"/>
              <a:t> </a:t>
            </a:r>
            <a:r>
              <a:rPr spc="-58" dirty="0"/>
              <a:t>v</a:t>
            </a:r>
            <a:r>
              <a:rPr spc="-13" dirty="0"/>
              <a:t>ar</a:t>
            </a:r>
            <a:r>
              <a:rPr dirty="0"/>
              <a:t>i</a:t>
            </a:r>
            <a:r>
              <a:rPr spc="-13" dirty="0"/>
              <a:t>ety</a:t>
            </a:r>
            <a:r>
              <a:rPr spc="-4" dirty="0"/>
              <a:t> </a:t>
            </a:r>
            <a:r>
              <a:rPr spc="-13" dirty="0"/>
              <a:t>of</a:t>
            </a:r>
            <a:r>
              <a:rPr spc="-4" dirty="0"/>
              <a:t> d</a:t>
            </a:r>
            <a:r>
              <a:rPr dirty="0"/>
              <a:t>i</a:t>
            </a:r>
            <a:r>
              <a:rPr spc="-13" dirty="0"/>
              <a:t>fferen</a:t>
            </a:r>
            <a:r>
              <a:rPr dirty="0"/>
              <a:t>t</a:t>
            </a:r>
            <a:r>
              <a:rPr spc="-4" dirty="0"/>
              <a:t> </a:t>
            </a:r>
            <a:r>
              <a:rPr spc="-13" dirty="0"/>
              <a:t>a</a:t>
            </a:r>
            <a:r>
              <a:rPr spc="-18" dirty="0"/>
              <a:t>pp</a:t>
            </a:r>
            <a:r>
              <a:rPr spc="-13" dirty="0"/>
              <a:t>roaches</a:t>
            </a:r>
            <a:r>
              <a:rPr spc="-4" dirty="0"/>
              <a:t> </a:t>
            </a:r>
            <a:r>
              <a:rPr spc="-13" dirty="0"/>
              <a:t>to</a:t>
            </a:r>
            <a:r>
              <a:rPr spc="-4" dirty="0"/>
              <a:t> </a:t>
            </a:r>
            <a:r>
              <a:rPr spc="-13" dirty="0"/>
              <a:t>a</a:t>
            </a:r>
            <a:r>
              <a:rPr spc="-18" dirty="0"/>
              <a:t>dd</a:t>
            </a:r>
            <a:r>
              <a:rPr spc="-13" dirty="0"/>
              <a:t>ress</a:t>
            </a:r>
            <a:r>
              <a:rPr spc="-4" dirty="0"/>
              <a:t> </a:t>
            </a:r>
            <a:r>
              <a:rPr spc="-13" dirty="0"/>
              <a:t>the SLAM</a:t>
            </a:r>
            <a:r>
              <a:rPr spc="-4" dirty="0"/>
              <a:t> </a:t>
            </a:r>
            <a:r>
              <a:rPr spc="-18" dirty="0"/>
              <a:t>p</a:t>
            </a:r>
            <a:r>
              <a:rPr spc="-13" dirty="0"/>
              <a:t>ro</a:t>
            </a:r>
            <a:r>
              <a:rPr spc="-4" dirty="0"/>
              <a:t>b</a:t>
            </a:r>
            <a:r>
              <a:rPr dirty="0"/>
              <a:t>l</a:t>
            </a:r>
            <a:r>
              <a:rPr spc="-18" dirty="0"/>
              <a:t>em</a:t>
            </a:r>
            <a:r>
              <a:rPr spc="-4" dirty="0"/>
              <a:t> </a:t>
            </a:r>
            <a:r>
              <a:rPr spc="-18" dirty="0"/>
              <a:t>h</a:t>
            </a:r>
            <a:r>
              <a:rPr spc="-31" dirty="0"/>
              <a:t>a</a:t>
            </a:r>
            <a:r>
              <a:rPr spc="-36" dirty="0"/>
              <a:t>v</a:t>
            </a:r>
            <a:r>
              <a:rPr spc="-13" dirty="0"/>
              <a:t>e</a:t>
            </a:r>
            <a:r>
              <a:rPr spc="-4" dirty="0"/>
              <a:t> </a:t>
            </a:r>
            <a:r>
              <a:rPr spc="-18" dirty="0"/>
              <a:t>b</a:t>
            </a:r>
            <a:r>
              <a:rPr spc="-13" dirty="0"/>
              <a:t>een</a:t>
            </a:r>
            <a:r>
              <a:rPr spc="-4" dirty="0"/>
              <a:t> </a:t>
            </a:r>
            <a:r>
              <a:rPr spc="-18" dirty="0"/>
              <a:t>p</a:t>
            </a:r>
            <a:r>
              <a:rPr spc="-13" dirty="0"/>
              <a:t>resente</a:t>
            </a:r>
            <a:r>
              <a:rPr dirty="0"/>
              <a:t>d</a:t>
            </a:r>
          </a:p>
          <a:p>
            <a:pPr>
              <a:spcBef>
                <a:spcPts val="15"/>
              </a:spcBef>
              <a:buClr>
                <a:srgbClr val="0033CC"/>
              </a:buClr>
              <a:buFont typeface="Verdana"/>
              <a:buChar char="•"/>
            </a:pPr>
            <a:endParaRPr sz="2100">
              <a:latin typeface="Times New Roman"/>
              <a:cs typeface="Times New Roman"/>
            </a:endParaRPr>
          </a:p>
          <a:p>
            <a:pPr marL="319078" indent="-307682">
              <a:buClr>
                <a:srgbClr val="0033CC"/>
              </a:buClr>
              <a:buSzPct val="118750"/>
              <a:buFont typeface="Verdana"/>
              <a:buChar char="•"/>
              <a:tabLst>
                <a:tab pos="319078" algn="l"/>
              </a:tabLst>
            </a:pPr>
            <a:r>
              <a:rPr b="1" spc="-18" dirty="0"/>
              <a:t>P</a:t>
            </a:r>
            <a:r>
              <a:rPr b="1" dirty="0">
                <a:latin typeface="Verdana"/>
                <a:cs typeface="Verdana"/>
              </a:rPr>
              <a:t>r</a:t>
            </a:r>
            <a:r>
              <a:rPr b="1" spc="-18" dirty="0"/>
              <a:t>o</a:t>
            </a:r>
            <a:r>
              <a:rPr b="1" dirty="0">
                <a:latin typeface="Verdana"/>
                <a:cs typeface="Verdana"/>
              </a:rPr>
              <a:t>bab</a:t>
            </a:r>
            <a:r>
              <a:rPr b="1" spc="-9" dirty="0"/>
              <a:t>ili</a:t>
            </a:r>
            <a:r>
              <a:rPr b="1" dirty="0">
                <a:latin typeface="Verdana"/>
                <a:cs typeface="Verdana"/>
              </a:rPr>
              <a:t>s</a:t>
            </a:r>
            <a:r>
              <a:rPr b="1" spc="-9" dirty="0"/>
              <a:t>ti</a:t>
            </a:r>
            <a:r>
              <a:rPr b="1" dirty="0">
                <a:latin typeface="Verdana"/>
                <a:cs typeface="Verdana"/>
              </a:rPr>
              <a:t>c</a:t>
            </a:r>
            <a:r>
              <a:rPr b="1" spc="-4" dirty="0"/>
              <a:t> </a:t>
            </a:r>
            <a:r>
              <a:rPr b="1" dirty="0">
                <a:latin typeface="Verdana"/>
                <a:cs typeface="Verdana"/>
              </a:rPr>
              <a:t>me</a:t>
            </a:r>
            <a:r>
              <a:rPr b="1" spc="-13" dirty="0"/>
              <a:t>t</a:t>
            </a:r>
            <a:r>
              <a:rPr b="1" dirty="0">
                <a:latin typeface="Verdana"/>
                <a:cs typeface="Verdana"/>
              </a:rPr>
              <a:t>h</a:t>
            </a:r>
            <a:r>
              <a:rPr b="1" spc="-18" dirty="0"/>
              <a:t>o</a:t>
            </a:r>
            <a:r>
              <a:rPr b="1" dirty="0">
                <a:latin typeface="Verdana"/>
                <a:cs typeface="Verdana"/>
              </a:rPr>
              <a:t>ds</a:t>
            </a:r>
            <a:r>
              <a:rPr b="1" spc="-4" dirty="0"/>
              <a:t> </a:t>
            </a:r>
            <a:r>
              <a:rPr spc="-13" dirty="0"/>
              <a:t>rule</a:t>
            </a:r>
          </a:p>
          <a:p>
            <a:pPr>
              <a:spcBef>
                <a:spcPts val="15"/>
              </a:spcBef>
              <a:buClr>
                <a:srgbClr val="0033CC"/>
              </a:buClr>
              <a:buFont typeface="Verdana"/>
              <a:buChar char="•"/>
            </a:pPr>
            <a:endParaRPr sz="2100">
              <a:latin typeface="Times New Roman"/>
              <a:cs typeface="Times New Roman"/>
            </a:endParaRPr>
          </a:p>
          <a:p>
            <a:pPr marL="319078" indent="-307682">
              <a:buClr>
                <a:srgbClr val="0033CC"/>
              </a:buClr>
              <a:buSzPct val="118750"/>
              <a:buFont typeface="Verdana"/>
              <a:buChar char="•"/>
              <a:tabLst>
                <a:tab pos="319078" algn="l"/>
              </a:tabLst>
            </a:pPr>
            <a:r>
              <a:rPr dirty="0"/>
              <a:t>Hi</a:t>
            </a:r>
            <a:r>
              <a:rPr spc="-13" dirty="0"/>
              <a:t>st</a:t>
            </a:r>
            <a:r>
              <a:rPr spc="-18" dirty="0"/>
              <a:t>o</a:t>
            </a:r>
            <a:r>
              <a:rPr spc="-13" dirty="0"/>
              <a:t>ry</a:t>
            </a:r>
            <a:r>
              <a:rPr spc="-4" dirty="0"/>
              <a:t> </a:t>
            </a:r>
            <a:r>
              <a:rPr spc="-13" dirty="0"/>
              <a:t>of</a:t>
            </a:r>
            <a:r>
              <a:rPr spc="-4" dirty="0"/>
              <a:t> </a:t>
            </a:r>
            <a:r>
              <a:rPr spc="-18" dirty="0"/>
              <a:t>SLAM</a:t>
            </a:r>
            <a:r>
              <a:rPr spc="-4" dirty="0"/>
              <a:t> </a:t>
            </a:r>
            <a:r>
              <a:rPr spc="-18" dirty="0"/>
              <a:t>d</a:t>
            </a:r>
            <a:r>
              <a:rPr spc="-13" dirty="0"/>
              <a:t>ates</a:t>
            </a:r>
            <a:r>
              <a:rPr spc="-4" dirty="0"/>
              <a:t> </a:t>
            </a:r>
            <a:r>
              <a:rPr spc="-18" dirty="0"/>
              <a:t>b</a:t>
            </a:r>
            <a:r>
              <a:rPr spc="-13" dirty="0"/>
              <a:t>ack</a:t>
            </a:r>
            <a:r>
              <a:rPr spc="-4" dirty="0"/>
              <a:t> </a:t>
            </a:r>
            <a:r>
              <a:rPr spc="-13" dirty="0"/>
              <a:t>to</a:t>
            </a:r>
            <a:r>
              <a:rPr spc="-4" dirty="0"/>
              <a:t> </a:t>
            </a:r>
            <a:r>
              <a:rPr spc="-13" dirty="0"/>
              <a:t>the</a:t>
            </a:r>
            <a:r>
              <a:rPr spc="-4" dirty="0"/>
              <a:t> </a:t>
            </a:r>
            <a:r>
              <a:rPr b="1" dirty="0">
                <a:latin typeface="Verdana"/>
                <a:cs typeface="Verdana"/>
              </a:rPr>
              <a:t>m</a:t>
            </a:r>
            <a:r>
              <a:rPr b="1" spc="-9" dirty="0"/>
              <a:t>i</a:t>
            </a:r>
            <a:r>
              <a:rPr b="1" dirty="0">
                <a:latin typeface="Verdana"/>
                <a:cs typeface="Verdana"/>
              </a:rPr>
              <a:t>d-e</a:t>
            </a:r>
            <a:r>
              <a:rPr b="1" spc="-9" dirty="0"/>
              <a:t>i</a:t>
            </a:r>
            <a:r>
              <a:rPr b="1" dirty="0">
                <a:latin typeface="Verdana"/>
                <a:cs typeface="Verdana"/>
              </a:rPr>
              <a:t>gh</a:t>
            </a:r>
            <a:r>
              <a:rPr b="1" spc="-9" dirty="0"/>
              <a:t>ti</a:t>
            </a:r>
            <a:r>
              <a:rPr b="1" dirty="0">
                <a:latin typeface="Verdana"/>
                <a:cs typeface="Verdana"/>
              </a:rPr>
              <a:t>es</a:t>
            </a:r>
          </a:p>
          <a:p>
            <a:pPr marL="318509">
              <a:spcBef>
                <a:spcPts val="108"/>
              </a:spcBef>
            </a:pPr>
            <a:r>
              <a:rPr dirty="0"/>
              <a:t>(</a:t>
            </a:r>
            <a:r>
              <a:rPr spc="-13" dirty="0"/>
              <a:t>st</a:t>
            </a:r>
            <a:r>
              <a:rPr spc="-18" dirty="0"/>
              <a:t>o</a:t>
            </a:r>
            <a:r>
              <a:rPr spc="-13" dirty="0"/>
              <a:t>ne</a:t>
            </a:r>
            <a:r>
              <a:rPr spc="-22" dirty="0"/>
              <a:t>-</a:t>
            </a:r>
            <a:r>
              <a:rPr spc="-13" dirty="0"/>
              <a:t>a</a:t>
            </a:r>
            <a:r>
              <a:rPr spc="-18" dirty="0"/>
              <a:t>g</a:t>
            </a:r>
            <a:r>
              <a:rPr spc="-13" dirty="0"/>
              <a:t>e</a:t>
            </a:r>
            <a:r>
              <a:rPr spc="-4" dirty="0"/>
              <a:t> </a:t>
            </a:r>
            <a:r>
              <a:rPr spc="-13" dirty="0"/>
              <a:t>of</a:t>
            </a:r>
            <a:r>
              <a:rPr spc="-4" dirty="0"/>
              <a:t> </a:t>
            </a:r>
            <a:r>
              <a:rPr spc="-18" dirty="0"/>
              <a:t>mo</a:t>
            </a:r>
            <a:r>
              <a:rPr spc="-4" dirty="0"/>
              <a:t>b</a:t>
            </a:r>
            <a:r>
              <a:rPr dirty="0"/>
              <a:t>il</a:t>
            </a:r>
            <a:r>
              <a:rPr spc="-13" dirty="0"/>
              <a:t>e</a:t>
            </a:r>
            <a:r>
              <a:rPr spc="-4" dirty="0"/>
              <a:t> </a:t>
            </a:r>
            <a:r>
              <a:rPr spc="-13" dirty="0"/>
              <a:t>ro</a:t>
            </a:r>
            <a:r>
              <a:rPr spc="-18" dirty="0"/>
              <a:t>b</a:t>
            </a:r>
            <a:r>
              <a:rPr spc="-13" dirty="0"/>
              <a:t>o</a:t>
            </a:r>
            <a:r>
              <a:rPr spc="-4" dirty="0"/>
              <a:t>t</a:t>
            </a:r>
            <a:r>
              <a:rPr dirty="0"/>
              <a:t>ics)</a:t>
            </a:r>
          </a:p>
        </p:txBody>
      </p:sp>
      <p:sp>
        <p:nvSpPr>
          <p:cNvPr id="3" name="object 3"/>
          <p:cNvSpPr txBox="1">
            <a:spLocks noGrp="1"/>
          </p:cNvSpPr>
          <p:nvPr>
            <p:ph type="title"/>
          </p:nvPr>
        </p:nvSpPr>
        <p:spPr>
          <a:xfrm>
            <a:off x="768640" y="639794"/>
            <a:ext cx="7606723" cy="697577"/>
          </a:xfrm>
          <a:prstGeom prst="rect">
            <a:avLst/>
          </a:prstGeom>
        </p:spPr>
        <p:txBody>
          <a:bodyPr vert="horz" wrap="square" lIns="0" tIns="203127" rIns="0" bIns="0" rtlCol="0">
            <a:spAutoFit/>
          </a:bodyPr>
          <a:lstStyle/>
          <a:p>
            <a:pPr marL="280333"/>
            <a:r>
              <a:rPr spc="-4" dirty="0"/>
              <a:t>T</a:t>
            </a:r>
            <a:r>
              <a:rPr dirty="0"/>
              <a:t>he SLA</a:t>
            </a:r>
            <a:r>
              <a:rPr spc="-31" dirty="0"/>
              <a:t>M</a:t>
            </a:r>
            <a:r>
              <a:rPr spc="-4" dirty="0"/>
              <a:t> </a:t>
            </a:r>
            <a:r>
              <a:rPr spc="-31" dirty="0"/>
              <a:t>P</a:t>
            </a:r>
            <a:r>
              <a:rPr spc="-22" dirty="0"/>
              <a:t>rob</a:t>
            </a:r>
            <a:r>
              <a:rPr spc="-18" dirty="0"/>
              <a:t>l</a:t>
            </a:r>
            <a:r>
              <a:rPr spc="-22" dirty="0"/>
              <a:t>e</a:t>
            </a:r>
            <a:r>
              <a:rPr dirty="0"/>
              <a:t>m</a:t>
            </a:r>
          </a:p>
        </p:txBody>
      </p:sp>
    </p:spTree>
    <p:extLst>
      <p:ext uri="{BB962C8B-B14F-4D97-AF65-F5344CB8AC3E}">
        <p14:creationId xmlns:p14="http://schemas.microsoft.com/office/powerpoint/2010/main" val="40683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pPr>
              <a:defRPr/>
            </a:pPr>
            <a:r>
              <a:rPr lang="en-US">
                <a:solidFill>
                  <a:srgbClr val="000000"/>
                </a:solidFill>
              </a:rPr>
              <a:t>5 - Localization and Mapping</a:t>
            </a:r>
          </a:p>
        </p:txBody>
      </p:sp>
      <p:sp>
        <p:nvSpPr>
          <p:cNvPr id="10" name="Slide Number Placeholder 4"/>
          <p:cNvSpPr>
            <a:spLocks noGrp="1"/>
          </p:cNvSpPr>
          <p:nvPr>
            <p:ph type="sldNum" sz="quarter" idx="11"/>
          </p:nvPr>
        </p:nvSpPr>
        <p:spPr/>
        <p:txBody>
          <a:bodyPr/>
          <a:lstStyle/>
          <a:p>
            <a:pPr>
              <a:defRPr/>
            </a:pPr>
            <a:r>
              <a:rPr lang="en-US">
                <a:solidFill>
                  <a:srgbClr val="FFFFFF"/>
                </a:solidFill>
              </a:rPr>
              <a:t>5</a:t>
            </a:r>
          </a:p>
          <a:p>
            <a:pPr eaLnBrk="1" hangingPunct="1">
              <a:defRPr/>
            </a:pPr>
            <a:fld id="{14A6933E-C0D5-4A5C-A7D2-3CB1E444C092}" type="slidenum">
              <a:rPr lang="en-US" sz="2000" b="1">
                <a:solidFill>
                  <a:srgbClr val="FFFFFF"/>
                </a:solidFill>
              </a:rPr>
              <a:pPr eaLnBrk="1" hangingPunct="1">
                <a:defRPr/>
              </a:pPr>
              <a:t>40</a:t>
            </a:fld>
            <a:endParaRPr lang="en-US" sz="2000" b="1">
              <a:solidFill>
                <a:srgbClr val="FFFFFF"/>
              </a:solidFill>
            </a:endParaRPr>
          </a:p>
        </p:txBody>
      </p:sp>
      <p:sp>
        <p:nvSpPr>
          <p:cNvPr id="9222" name="Rectangle 2"/>
          <p:cNvSpPr>
            <a:spLocks noGrp="1" noChangeArrowheads="1"/>
          </p:cNvSpPr>
          <p:nvPr>
            <p:ph type="title"/>
          </p:nvPr>
        </p:nvSpPr>
        <p:spPr/>
        <p:txBody>
          <a:bodyPr/>
          <a:lstStyle/>
          <a:p>
            <a:pPr marL="0" indent="0" defTabSz="914400"/>
            <a:r>
              <a:rPr lang="en-US" altLang="en-US" smtClean="0"/>
              <a:t> Estimation phase</a:t>
            </a:r>
          </a:p>
        </p:txBody>
      </p:sp>
      <p:sp>
        <p:nvSpPr>
          <p:cNvPr id="9223" name="Rectangle 3"/>
          <p:cNvSpPr>
            <a:spLocks noGrp="1" noChangeArrowheads="1"/>
          </p:cNvSpPr>
          <p:nvPr>
            <p:ph type="body" idx="1"/>
          </p:nvPr>
        </p:nvSpPr>
        <p:spPr/>
        <p:txBody>
          <a:bodyPr/>
          <a:lstStyle/>
          <a:p>
            <a:pPr marL="0" indent="19050" defTabSz="914400">
              <a:buFont typeface="Wingdings" pitchFamily="2" charset="2"/>
              <a:buNone/>
            </a:pPr>
            <a:r>
              <a:rPr lang="en-US" altLang="en-US" sz="1600" b="1" smtClean="0"/>
              <a:t>Observation:</a:t>
            </a:r>
            <a:r>
              <a:rPr lang="en-US" altLang="en-US" sz="1600" smtClean="0"/>
              <a:t> a new feature is measured (</a:t>
            </a:r>
            <a:r>
              <a:rPr lang="en-US" altLang="en-US" sz="1600" b="1" smtClean="0"/>
              <a:t>P</a:t>
            </a:r>
            <a:r>
              <a:rPr lang="en-US" altLang="en-US" sz="1600" smtClean="0"/>
              <a:t> decreases)</a:t>
            </a:r>
          </a:p>
          <a:p>
            <a:pPr marL="0" indent="19050" defTabSz="914400">
              <a:buFont typeface="Wingdings" pitchFamily="2" charset="2"/>
              <a:buNone/>
            </a:pPr>
            <a:endParaRPr lang="en-US" altLang="en-US" sz="1600" smtClean="0"/>
          </a:p>
          <a:p>
            <a:pPr marL="0" indent="19050" defTabSz="914400">
              <a:buFont typeface="Wingdings" pitchFamily="2" charset="2"/>
              <a:buNone/>
            </a:pPr>
            <a:endParaRPr lang="en-US" altLang="en-US" sz="1600" smtClean="0"/>
          </a:p>
          <a:p>
            <a:pPr marL="0" indent="19050" defTabSz="914400">
              <a:buFont typeface="Wingdings" pitchFamily="2" charset="2"/>
              <a:buNone/>
            </a:pPr>
            <a:endParaRPr lang="en-US" altLang="en-US" sz="1600" smtClean="0"/>
          </a:p>
          <a:p>
            <a:pPr marL="0" indent="19050" defTabSz="914400">
              <a:buFont typeface="Wingdings" pitchFamily="2" charset="2"/>
              <a:buNone/>
            </a:pPr>
            <a:endParaRPr lang="en-US" altLang="en-US" sz="1600" smtClean="0"/>
          </a:p>
          <a:p>
            <a:pPr marL="0" indent="19050" defTabSz="914400">
              <a:buFont typeface="Wingdings" pitchFamily="2" charset="2"/>
              <a:buNone/>
            </a:pPr>
            <a:r>
              <a:rPr lang="en-US" altLang="en-US" sz="1600" smtClean="0"/>
              <a:t>Where</a:t>
            </a:r>
          </a:p>
          <a:p>
            <a:pPr marL="0" indent="19050" defTabSz="914400">
              <a:buFont typeface="Wingdings" pitchFamily="2" charset="2"/>
              <a:buNone/>
            </a:pPr>
            <a:endParaRPr lang="en-US" altLang="en-US" sz="1600" smtClean="0"/>
          </a:p>
          <a:p>
            <a:pPr marL="0" indent="19050" defTabSz="914400">
              <a:buFont typeface="Wingdings" pitchFamily="2" charset="2"/>
              <a:buNone/>
            </a:pPr>
            <a:endParaRPr lang="en-US" altLang="en-US" sz="1600" smtClean="0"/>
          </a:p>
          <a:p>
            <a:pPr marL="0" indent="19050" defTabSz="914400">
              <a:buFont typeface="Wingdings" pitchFamily="2" charset="2"/>
              <a:buNone/>
            </a:pPr>
            <a:endParaRPr lang="en-US" altLang="en-US" sz="1600" smtClean="0"/>
          </a:p>
          <a:p>
            <a:pPr marL="0" indent="19050" defTabSz="914400">
              <a:buFont typeface="Wingdings" pitchFamily="2" charset="2"/>
              <a:buNone/>
            </a:pPr>
            <a:endParaRPr lang="en-US" altLang="en-US" sz="1600" smtClean="0"/>
          </a:p>
        </p:txBody>
      </p:sp>
      <p:graphicFrame>
        <p:nvGraphicFramePr>
          <p:cNvPr id="9218" name="Object 11"/>
          <p:cNvGraphicFramePr>
            <a:graphicFrameLocks noChangeAspect="1"/>
          </p:cNvGraphicFramePr>
          <p:nvPr/>
        </p:nvGraphicFramePr>
        <p:xfrm>
          <a:off x="611188" y="1428750"/>
          <a:ext cx="2789237" cy="1019175"/>
        </p:xfrm>
        <a:graphic>
          <a:graphicData uri="http://schemas.openxmlformats.org/presentationml/2006/ole">
            <mc:AlternateContent xmlns:mc="http://schemas.openxmlformats.org/markup-compatibility/2006">
              <mc:Choice xmlns:v="urn:schemas-microsoft-com:vml" Requires="v">
                <p:oleObj spid="_x0000_s9226" name="Formel" r:id="rId4" imgW="1320480" imgH="482400" progId="Equation.3">
                  <p:embed/>
                </p:oleObj>
              </mc:Choice>
              <mc:Fallback>
                <p:oleObj name="Formel" r:id="rId4" imgW="132048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428750"/>
                        <a:ext cx="2789237"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12"/>
          <p:cNvGraphicFramePr>
            <a:graphicFrameLocks noChangeAspect="1"/>
          </p:cNvGraphicFramePr>
          <p:nvPr/>
        </p:nvGraphicFramePr>
        <p:xfrm>
          <a:off x="663575" y="2786063"/>
          <a:ext cx="2254250" cy="1019175"/>
        </p:xfrm>
        <a:graphic>
          <a:graphicData uri="http://schemas.openxmlformats.org/presentationml/2006/ole">
            <mc:AlternateContent xmlns:mc="http://schemas.openxmlformats.org/markup-compatibility/2006">
              <mc:Choice xmlns:v="urn:schemas-microsoft-com:vml" Requires="v">
                <p:oleObj spid="_x0000_s9227" name="Formel" r:id="rId6" imgW="1066680" imgH="482400" progId="Equation.3">
                  <p:embed/>
                </p:oleObj>
              </mc:Choice>
              <mc:Fallback>
                <p:oleObj name="Formel" r:id="rId6" imgW="1066680" imgH="48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575" y="2786063"/>
                        <a:ext cx="2254250"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69800196"/>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pPr>
              <a:defRPr/>
            </a:pPr>
            <a:r>
              <a:rPr lang="en-US">
                <a:solidFill>
                  <a:srgbClr val="000000"/>
                </a:solidFill>
              </a:rPr>
              <a:t>5 - Localization and Mapping</a:t>
            </a:r>
          </a:p>
        </p:txBody>
      </p:sp>
      <p:sp>
        <p:nvSpPr>
          <p:cNvPr id="10" name="Slide Number Placeholder 4"/>
          <p:cNvSpPr>
            <a:spLocks noGrp="1"/>
          </p:cNvSpPr>
          <p:nvPr>
            <p:ph type="sldNum" sz="quarter" idx="11"/>
          </p:nvPr>
        </p:nvSpPr>
        <p:spPr/>
        <p:txBody>
          <a:bodyPr/>
          <a:lstStyle/>
          <a:p>
            <a:pPr>
              <a:defRPr/>
            </a:pPr>
            <a:r>
              <a:rPr lang="en-US">
                <a:solidFill>
                  <a:srgbClr val="FFFFFF"/>
                </a:solidFill>
              </a:rPr>
              <a:t>5</a:t>
            </a:r>
          </a:p>
          <a:p>
            <a:pPr eaLnBrk="1" hangingPunct="1">
              <a:defRPr/>
            </a:pPr>
            <a:fld id="{8E1A113C-D263-4AA2-9054-91BD34DFE58B}" type="slidenum">
              <a:rPr lang="en-US" sz="2000" b="1">
                <a:solidFill>
                  <a:srgbClr val="FFFFFF"/>
                </a:solidFill>
              </a:rPr>
              <a:pPr eaLnBrk="1" hangingPunct="1">
                <a:defRPr/>
              </a:pPr>
              <a:t>41</a:t>
            </a:fld>
            <a:endParaRPr lang="en-US" sz="2000" b="1">
              <a:solidFill>
                <a:srgbClr val="FFFFFF"/>
              </a:solidFill>
            </a:endParaRPr>
          </a:p>
        </p:txBody>
      </p:sp>
      <p:sp>
        <p:nvSpPr>
          <p:cNvPr id="10245" name="Rectangle 2"/>
          <p:cNvSpPr>
            <a:spLocks noGrp="1" noChangeArrowheads="1"/>
          </p:cNvSpPr>
          <p:nvPr>
            <p:ph type="title"/>
          </p:nvPr>
        </p:nvSpPr>
        <p:spPr/>
        <p:txBody>
          <a:bodyPr/>
          <a:lstStyle/>
          <a:p>
            <a:pPr marL="0" indent="0" defTabSz="914400"/>
            <a:r>
              <a:rPr lang="en-US" altLang="en-US" smtClean="0"/>
              <a:t> Estimation phase: predicted observation</a:t>
            </a:r>
          </a:p>
        </p:txBody>
      </p:sp>
      <p:sp>
        <p:nvSpPr>
          <p:cNvPr id="154629" name="Rectangle 3"/>
          <p:cNvSpPr>
            <a:spLocks noGrp="1" noChangeArrowheads="1"/>
          </p:cNvSpPr>
          <p:nvPr>
            <p:ph type="body" idx="1"/>
          </p:nvPr>
        </p:nvSpPr>
        <p:spPr/>
        <p:txBody>
          <a:bodyPr/>
          <a:lstStyle/>
          <a:p>
            <a:pPr marL="266700" indent="-266700" defTabSz="914400">
              <a:defRPr/>
            </a:pPr>
            <a:r>
              <a:rPr lang="en-US" sz="1600" dirty="0" smtClean="0"/>
              <a:t>By predicting the next camera pose, we can predict where each features is going likely to appear:</a:t>
            </a:r>
          </a:p>
          <a:p>
            <a:pPr marL="266700" indent="-266700" defTabSz="914400">
              <a:defRPr/>
            </a:pPr>
            <a:r>
              <a:rPr lang="en-US" sz="1600" dirty="0" smtClean="0"/>
              <a:t>To compute the predicted observation we need to compute </a:t>
            </a:r>
            <a:r>
              <a:rPr lang="en-US" sz="1600" i="1" dirty="0" smtClean="0">
                <a:latin typeface="Times" pitchFamily="18" charset="0"/>
                <a:cs typeface="Times" pitchFamily="18" charset="0"/>
              </a:rPr>
              <a:t>h(x)</a:t>
            </a:r>
            <a:r>
              <a:rPr lang="en-US" sz="1600" dirty="0" smtClean="0">
                <a:latin typeface="+mj-lt"/>
                <a:cs typeface="Times" pitchFamily="18" charset="0"/>
              </a:rPr>
              <a:t>.</a:t>
            </a:r>
          </a:p>
          <a:p>
            <a:pPr marL="266700" indent="-266700" defTabSz="914400">
              <a:defRPr/>
            </a:pPr>
            <a:endParaRPr lang="en-US" sz="1600" dirty="0" smtClean="0">
              <a:latin typeface="+mj-lt"/>
              <a:cs typeface="Times" pitchFamily="18" charset="0"/>
            </a:endParaRPr>
          </a:p>
          <a:p>
            <a:pPr marL="266700" indent="-266700" defTabSz="914400">
              <a:defRPr/>
            </a:pPr>
            <a:r>
              <a:rPr lang="en-US" sz="1600" i="1" dirty="0" smtClean="0">
                <a:latin typeface="Times" pitchFamily="18" charset="0"/>
                <a:cs typeface="Times" pitchFamily="18" charset="0"/>
              </a:rPr>
              <a:t>h(x) i</a:t>
            </a:r>
            <a:r>
              <a:rPr lang="en-US" sz="1600" dirty="0" smtClean="0">
                <a:latin typeface="+mj-lt"/>
                <a:cs typeface="Times" pitchFamily="18" charset="0"/>
              </a:rPr>
              <a:t>s nothing but the perspective projection equation:</a:t>
            </a:r>
          </a:p>
        </p:txBody>
      </p:sp>
      <p:pic>
        <p:nvPicPr>
          <p:cNvPr id="10247" name="Picture 13"/>
          <p:cNvPicPr>
            <a:picLocks noChangeAspect="1" noChangeArrowheads="1"/>
          </p:cNvPicPr>
          <p:nvPr/>
        </p:nvPicPr>
        <p:blipFill>
          <a:blip r:embed="rId4">
            <a:extLst>
              <a:ext uri="{28A0092B-C50C-407E-A947-70E740481C1C}">
                <a14:useLocalDpi xmlns:a14="http://schemas.microsoft.com/office/drawing/2010/main" val="0"/>
              </a:ext>
            </a:extLst>
          </a:blip>
          <a:srcRect t="9804"/>
          <a:stretch>
            <a:fillRect/>
          </a:stretch>
        </p:blipFill>
        <p:spPr bwMode="auto">
          <a:xfrm>
            <a:off x="5276850" y="2514600"/>
            <a:ext cx="37147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10242" name="Object 3"/>
          <p:cNvGraphicFramePr>
            <a:graphicFrameLocks noChangeAspect="1"/>
          </p:cNvGraphicFramePr>
          <p:nvPr/>
        </p:nvGraphicFramePr>
        <p:xfrm>
          <a:off x="746125" y="2690813"/>
          <a:ext cx="3187700" cy="1095375"/>
        </p:xfrm>
        <a:graphic>
          <a:graphicData uri="http://schemas.openxmlformats.org/presentationml/2006/ole">
            <mc:AlternateContent xmlns:mc="http://schemas.openxmlformats.org/markup-compatibility/2006">
              <mc:Choice xmlns:v="urn:schemas-microsoft-com:vml" Requires="v">
                <p:oleObj spid="_x0000_s10246" name="Formel" r:id="rId5" imgW="2070000" imgH="711000" progId="Equation.3">
                  <p:embed/>
                </p:oleObj>
              </mc:Choice>
              <mc:Fallback>
                <p:oleObj name="Formel" r:id="rId5" imgW="2070000" imgH="711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25" y="2690813"/>
                        <a:ext cx="3187700"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9031522"/>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US">
                <a:solidFill>
                  <a:srgbClr val="000000"/>
                </a:solidFill>
              </a:rPr>
              <a:t>5 - Localization and Mapping</a:t>
            </a:r>
          </a:p>
        </p:txBody>
      </p:sp>
      <p:sp>
        <p:nvSpPr>
          <p:cNvPr id="7" name="Slide Number Placeholder 3"/>
          <p:cNvSpPr>
            <a:spLocks noGrp="1"/>
          </p:cNvSpPr>
          <p:nvPr>
            <p:ph type="sldNum" sz="quarter" idx="11"/>
          </p:nvPr>
        </p:nvSpPr>
        <p:spPr/>
        <p:txBody>
          <a:bodyPr/>
          <a:lstStyle/>
          <a:p>
            <a:pPr>
              <a:defRPr/>
            </a:pPr>
            <a:r>
              <a:rPr lang="en-US">
                <a:solidFill>
                  <a:srgbClr val="FFFFFF"/>
                </a:solidFill>
              </a:rPr>
              <a:t>5</a:t>
            </a:r>
          </a:p>
          <a:p>
            <a:pPr eaLnBrk="1" hangingPunct="1">
              <a:defRPr/>
            </a:pPr>
            <a:fld id="{CE777E5B-B74B-4AFD-80B5-7E9BE5550DD1}" type="slidenum">
              <a:rPr lang="en-US" sz="2000" b="1">
                <a:solidFill>
                  <a:srgbClr val="FFFFFF"/>
                </a:solidFill>
              </a:rPr>
              <a:pPr eaLnBrk="1" hangingPunct="1">
                <a:defRPr/>
              </a:pPr>
              <a:t>42</a:t>
            </a:fld>
            <a:endParaRPr lang="en-US" sz="2000" b="1">
              <a:solidFill>
                <a:srgbClr val="FFFFFF"/>
              </a:solidFill>
            </a:endParaRPr>
          </a:p>
        </p:txBody>
      </p:sp>
      <p:sp>
        <p:nvSpPr>
          <p:cNvPr id="52228" name="Rectangle 2"/>
          <p:cNvSpPr>
            <a:spLocks noChangeArrowheads="1"/>
          </p:cNvSpPr>
          <p:nvPr/>
        </p:nvSpPr>
        <p:spPr bwMode="auto">
          <a:xfrm>
            <a:off x="11113" y="4027488"/>
            <a:ext cx="9132887" cy="2830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defTabSz="914400" eaLnBrk="0" fontAlgn="base" hangingPunct="0">
              <a:spcBef>
                <a:spcPct val="0"/>
              </a:spcBef>
              <a:spcAft>
                <a:spcPct val="0"/>
              </a:spcAft>
            </a:pPr>
            <a:endParaRPr lang="de-CH" altLang="en-US">
              <a:solidFill>
                <a:srgbClr val="000000"/>
              </a:solidFill>
            </a:endParaRPr>
          </a:p>
        </p:txBody>
      </p:sp>
      <p:sp>
        <p:nvSpPr>
          <p:cNvPr id="52229" name="Rectangle 3"/>
          <p:cNvSpPr>
            <a:spLocks noGrp="1" noChangeArrowheads="1"/>
          </p:cNvSpPr>
          <p:nvPr>
            <p:ph type="title"/>
          </p:nvPr>
        </p:nvSpPr>
        <p:spPr/>
        <p:txBody>
          <a:bodyPr/>
          <a:lstStyle/>
          <a:p>
            <a:pPr indent="0"/>
            <a:r>
              <a:rPr lang="en-US" altLang="en-US" smtClean="0"/>
              <a:t> Estimation phase: predicted observation</a:t>
            </a:r>
          </a:p>
        </p:txBody>
      </p:sp>
      <p:pic>
        <p:nvPicPr>
          <p:cNvPr id="52230" name="Picture 4"/>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116013" y="1125538"/>
            <a:ext cx="6640512" cy="3076575"/>
          </a:xfrm>
          <a:noFill/>
        </p:spPr>
      </p:pic>
      <p:sp>
        <p:nvSpPr>
          <p:cNvPr id="157703" name="Text Box 5"/>
          <p:cNvSpPr txBox="1">
            <a:spLocks noChangeArrowheads="1"/>
          </p:cNvSpPr>
          <p:nvPr/>
        </p:nvSpPr>
        <p:spPr bwMode="auto">
          <a:xfrm>
            <a:off x="241300" y="4568825"/>
            <a:ext cx="8763000" cy="1754188"/>
          </a:xfrm>
          <a:prstGeom prst="rect">
            <a:avLst/>
          </a:prstGeom>
          <a:noFill/>
          <a:ln w="9525">
            <a:noFill/>
            <a:miter lim="800000"/>
            <a:headEnd/>
            <a:tailEnd/>
          </a:ln>
        </p:spPr>
        <p:txBody>
          <a:bodyPr>
            <a:spAutoFit/>
          </a:bodyPr>
          <a:lstStyle/>
          <a:p>
            <a:pPr marL="180975" indent="-180975" defTabSz="914400" fontAlgn="base">
              <a:spcBef>
                <a:spcPct val="0"/>
              </a:spcBef>
              <a:spcAft>
                <a:spcPct val="0"/>
              </a:spcAft>
              <a:buFontTx/>
              <a:buChar char="•"/>
              <a:defRPr/>
            </a:pPr>
            <a:r>
              <a:rPr lang="en-US" dirty="0">
                <a:solidFill>
                  <a:srgbClr val="000000"/>
                </a:solidFill>
              </a:rPr>
              <a:t> At each frame, the features occurring at previous step are searched in the elliptic region where they are expected to be according to the motion model (Normalized Sum of Square Differences is used for matching)</a:t>
            </a:r>
          </a:p>
          <a:p>
            <a:pPr marL="180975" indent="-180975" defTabSz="914400" fontAlgn="base">
              <a:spcBef>
                <a:spcPct val="0"/>
              </a:spcBef>
              <a:spcAft>
                <a:spcPct val="0"/>
              </a:spcAft>
              <a:buFontTx/>
              <a:buChar char="•"/>
              <a:defRPr/>
            </a:pPr>
            <a:endParaRPr lang="en-US" dirty="0">
              <a:solidFill>
                <a:srgbClr val="000000"/>
              </a:solidFill>
            </a:endParaRPr>
          </a:p>
          <a:p>
            <a:pPr marL="180975" indent="-180975" defTabSz="914400" fontAlgn="base">
              <a:spcBef>
                <a:spcPct val="0"/>
              </a:spcBef>
              <a:spcAft>
                <a:spcPct val="0"/>
              </a:spcAft>
              <a:buFontTx/>
              <a:buChar char="•"/>
              <a:defRPr/>
            </a:pPr>
            <a:r>
              <a:rPr lang="en-US" dirty="0">
                <a:solidFill>
                  <a:srgbClr val="000000"/>
                </a:solidFill>
              </a:rPr>
              <a:t>Once the features are matched, the entire state of the system is updated according to EKF</a:t>
            </a:r>
          </a:p>
        </p:txBody>
      </p:sp>
    </p:spTree>
    <p:extLst>
      <p:ext uri="{BB962C8B-B14F-4D97-AF65-F5344CB8AC3E}">
        <p14:creationId xmlns:p14="http://schemas.microsoft.com/office/powerpoint/2010/main" val="430057311"/>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de-CH" altLang="en-US" smtClean="0"/>
          </a:p>
        </p:txBody>
      </p:sp>
      <p:sp>
        <p:nvSpPr>
          <p:cNvPr id="3" name="Footer Placeholder 2"/>
          <p:cNvSpPr>
            <a:spLocks noGrp="1"/>
          </p:cNvSpPr>
          <p:nvPr>
            <p:ph type="ftr" sz="quarter" idx="10"/>
          </p:nvPr>
        </p:nvSpPr>
        <p:spPr/>
        <p:txBody>
          <a:bodyPr/>
          <a:lstStyle/>
          <a:p>
            <a:pPr>
              <a:defRPr/>
            </a:pPr>
            <a:r>
              <a:rPr lang="en-US" smtClean="0">
                <a:solidFill>
                  <a:srgbClr val="000000"/>
                </a:solidFill>
              </a:rPr>
              <a:t>5 - Localization and Mapping</a:t>
            </a:r>
            <a:endParaRPr lang="en-US">
              <a:solidFill>
                <a:srgbClr val="000000"/>
              </a:solidFill>
            </a:endParaRPr>
          </a:p>
        </p:txBody>
      </p:sp>
      <p:sp>
        <p:nvSpPr>
          <p:cNvPr id="4" name="Slide Number Placeholder 3"/>
          <p:cNvSpPr>
            <a:spLocks noGrp="1"/>
          </p:cNvSpPr>
          <p:nvPr>
            <p:ph type="sldNum" sz="quarter" idx="11"/>
          </p:nvPr>
        </p:nvSpPr>
        <p:spPr/>
        <p:txBody>
          <a:bodyPr/>
          <a:lstStyle/>
          <a:p>
            <a:pPr>
              <a:defRPr/>
            </a:pPr>
            <a:r>
              <a:rPr lang="en-US" smtClean="0">
                <a:solidFill>
                  <a:srgbClr val="FFFFFF"/>
                </a:solidFill>
              </a:rPr>
              <a:t>5</a:t>
            </a:r>
          </a:p>
          <a:p>
            <a:pPr>
              <a:defRPr/>
            </a:pPr>
            <a:fld id="{BB75C77E-DFA3-4312-A74E-26AA952D14A7}" type="slidenum">
              <a:rPr lang="en-US" smtClean="0">
                <a:solidFill>
                  <a:srgbClr val="FFFFFF"/>
                </a:solidFill>
              </a:rPr>
              <a:pPr>
                <a:defRPr/>
              </a:pPr>
              <a:t>43</a:t>
            </a:fld>
            <a:endParaRPr lang="en-US">
              <a:solidFill>
                <a:srgbClr val="FFFFFF"/>
              </a:solidFill>
            </a:endParaRPr>
          </a:p>
        </p:txBody>
      </p:sp>
      <p:pic>
        <p:nvPicPr>
          <p:cNvPr id="5" name="path.mpg">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0" y="2286000"/>
            <a:ext cx="609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48528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1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solidFill>
                  <a:srgbClr val="000000"/>
                </a:solidFill>
              </a:rPr>
              <a:t>5 - Localization and Mapping</a:t>
            </a:r>
          </a:p>
        </p:txBody>
      </p:sp>
      <p:sp>
        <p:nvSpPr>
          <p:cNvPr id="5" name="Slide Number Placeholder 4"/>
          <p:cNvSpPr>
            <a:spLocks noGrp="1"/>
          </p:cNvSpPr>
          <p:nvPr>
            <p:ph type="sldNum" sz="quarter" idx="11"/>
          </p:nvPr>
        </p:nvSpPr>
        <p:spPr/>
        <p:txBody>
          <a:bodyPr/>
          <a:lstStyle/>
          <a:p>
            <a:pPr>
              <a:defRPr/>
            </a:pPr>
            <a:r>
              <a:rPr lang="en-US">
                <a:solidFill>
                  <a:srgbClr val="FFFFFF"/>
                </a:solidFill>
              </a:rPr>
              <a:t>5</a:t>
            </a:r>
          </a:p>
          <a:p>
            <a:pPr eaLnBrk="1" hangingPunct="1">
              <a:defRPr/>
            </a:pPr>
            <a:fld id="{AD720B69-6D96-4230-AFCB-70A44FF9B39B}" type="slidenum">
              <a:rPr lang="en-US" sz="2000" b="1">
                <a:solidFill>
                  <a:srgbClr val="FFFFFF"/>
                </a:solidFill>
              </a:rPr>
              <a:pPr eaLnBrk="1" hangingPunct="1">
                <a:defRPr/>
              </a:pPr>
              <a:t>44</a:t>
            </a:fld>
            <a:endParaRPr lang="en-US" sz="2000" b="1">
              <a:solidFill>
                <a:srgbClr val="FFFFFF"/>
              </a:solidFill>
            </a:endParaRPr>
          </a:p>
        </p:txBody>
      </p:sp>
      <p:sp>
        <p:nvSpPr>
          <p:cNvPr id="54276" name="Rectangle 2"/>
          <p:cNvSpPr>
            <a:spLocks noGrp="1" noChangeArrowheads="1"/>
          </p:cNvSpPr>
          <p:nvPr>
            <p:ph type="title"/>
          </p:nvPr>
        </p:nvSpPr>
        <p:spPr/>
        <p:txBody>
          <a:bodyPr/>
          <a:lstStyle/>
          <a:p>
            <a:pPr marL="0" indent="0" defTabSz="914400"/>
            <a:r>
              <a:rPr lang="en-US" altLang="en-US" smtClean="0"/>
              <a:t>Improved Feature Matching</a:t>
            </a:r>
          </a:p>
        </p:txBody>
      </p:sp>
      <p:sp>
        <p:nvSpPr>
          <p:cNvPr id="54277" name="Rectangle 3"/>
          <p:cNvSpPr>
            <a:spLocks noGrp="1" noChangeArrowheads="1"/>
          </p:cNvSpPr>
          <p:nvPr>
            <p:ph type="body" idx="1"/>
          </p:nvPr>
        </p:nvSpPr>
        <p:spPr/>
        <p:txBody>
          <a:bodyPr/>
          <a:lstStyle/>
          <a:p>
            <a:pPr marL="342900" indent="-342900" defTabSz="914400"/>
            <a:r>
              <a:rPr lang="en-US" altLang="en-US" sz="1800" smtClean="0"/>
              <a:t>Up to now, tracked features were treated as 2D templates in image space</a:t>
            </a:r>
          </a:p>
          <a:p>
            <a:pPr marL="342900" indent="-342900" defTabSz="914400"/>
            <a:endParaRPr lang="en-US" altLang="en-US" sz="1800" smtClean="0"/>
          </a:p>
          <a:p>
            <a:pPr marL="342900" indent="-342900" defTabSz="914400"/>
            <a:r>
              <a:rPr lang="en-US" altLang="en-US" sz="1800" smtClean="0"/>
              <a:t>Long-term tracking can be improved by approximating the feature as a locally planar region on 3D world surfaces</a:t>
            </a:r>
          </a:p>
          <a:p>
            <a:pPr marL="342900" indent="-342900" defTabSz="914400"/>
            <a:endParaRPr lang="en-US" altLang="en-US" sz="1800" smtClean="0"/>
          </a:p>
        </p:txBody>
      </p:sp>
    </p:spTree>
    <p:extLst>
      <p:ext uri="{BB962C8B-B14F-4D97-AF65-F5344CB8AC3E}">
        <p14:creationId xmlns:p14="http://schemas.microsoft.com/office/powerpoint/2010/main" val="234937110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68035" y="2257985"/>
            <a:ext cx="3040783" cy="2951349"/>
          </a:xfrm>
          <a:prstGeom prst="rect">
            <a:avLst/>
          </a:prstGeom>
          <a:blipFill>
            <a:blip r:embed="rId3" cstate="print"/>
            <a:stretch>
              <a:fillRect/>
            </a:stretch>
          </a:blipFill>
        </p:spPr>
        <p:txBody>
          <a:bodyPr wrap="square" lIns="0" tIns="0" rIns="0" bIns="0" rtlCol="0"/>
          <a:lstStyle/>
          <a:p>
            <a:pPr defTabSz="820487"/>
            <a:endParaRPr>
              <a:solidFill>
                <a:prstClr val="black"/>
              </a:solidFill>
            </a:endParaRPr>
          </a:p>
        </p:txBody>
      </p:sp>
      <p:sp>
        <p:nvSpPr>
          <p:cNvPr id="3" name="object 3"/>
          <p:cNvSpPr txBox="1"/>
          <p:nvPr/>
        </p:nvSpPr>
        <p:spPr>
          <a:xfrm>
            <a:off x="1029855" y="1546090"/>
            <a:ext cx="3370695" cy="4219104"/>
          </a:xfrm>
          <a:prstGeom prst="rect">
            <a:avLst/>
          </a:prstGeom>
        </p:spPr>
        <p:txBody>
          <a:bodyPr vert="horz" wrap="square" lIns="0" tIns="0" rIns="0" bIns="0" rtlCol="0">
            <a:spAutoFit/>
          </a:bodyPr>
          <a:lstStyle/>
          <a:p>
            <a:pPr marL="11396" defTabSz="820487"/>
            <a:r>
              <a:rPr sz="2200" b="1" spc="-13" dirty="0">
                <a:solidFill>
                  <a:srgbClr val="0033CC"/>
                </a:solidFill>
                <a:latin typeface="Verdana"/>
                <a:cs typeface="Verdana"/>
              </a:rPr>
              <a:t>Given:</a:t>
            </a:r>
            <a:endParaRPr sz="2200">
              <a:solidFill>
                <a:prstClr val="black"/>
              </a:solidFill>
              <a:latin typeface="Verdana"/>
              <a:cs typeface="Verdana"/>
            </a:endParaRPr>
          </a:p>
          <a:p>
            <a:pPr marL="370359" indent="-256402" defTabSz="820487">
              <a:spcBef>
                <a:spcPts val="853"/>
              </a:spcBef>
              <a:buClr>
                <a:srgbClr val="0033CC"/>
              </a:buClr>
              <a:buFont typeface="Verdana"/>
              <a:buChar char="•"/>
              <a:tabLst>
                <a:tab pos="370359" algn="l"/>
              </a:tabLst>
            </a:pPr>
            <a:r>
              <a:rPr sz="2200" dirty="0">
                <a:solidFill>
                  <a:prstClr val="black"/>
                </a:solidFill>
                <a:latin typeface="Verdana"/>
                <a:cs typeface="Verdana"/>
              </a:rPr>
              <a:t>T</a:t>
            </a:r>
            <a:r>
              <a:rPr sz="2200" spc="-13" dirty="0">
                <a:solidFill>
                  <a:prstClr val="black"/>
                </a:solidFill>
                <a:latin typeface="Verdana"/>
                <a:cs typeface="Verdana"/>
              </a:rPr>
              <a:t>he</a:t>
            </a:r>
            <a:r>
              <a:rPr sz="2200" spc="-4" dirty="0">
                <a:solidFill>
                  <a:prstClr val="black"/>
                </a:solidFill>
                <a:latin typeface="Verdana"/>
                <a:cs typeface="Verdana"/>
              </a:rPr>
              <a:t> </a:t>
            </a:r>
            <a:r>
              <a:rPr sz="2200" spc="-13" dirty="0">
                <a:solidFill>
                  <a:prstClr val="black"/>
                </a:solidFill>
                <a:latin typeface="Verdana"/>
                <a:cs typeface="Verdana"/>
              </a:rPr>
              <a:t>ro</a:t>
            </a:r>
            <a:r>
              <a:rPr sz="2200" spc="-18" dirty="0">
                <a:solidFill>
                  <a:prstClr val="black"/>
                </a:solidFill>
                <a:latin typeface="Verdana"/>
                <a:cs typeface="Verdana"/>
              </a:rPr>
              <a:t>b</a:t>
            </a:r>
            <a:r>
              <a:rPr sz="2200" spc="-13" dirty="0">
                <a:solidFill>
                  <a:prstClr val="black"/>
                </a:solidFill>
                <a:latin typeface="Verdana"/>
                <a:cs typeface="Verdana"/>
              </a:rPr>
              <a:t>o</a:t>
            </a:r>
            <a:r>
              <a:rPr sz="2200" dirty="0">
                <a:solidFill>
                  <a:prstClr val="black"/>
                </a:solidFill>
                <a:latin typeface="Verdana"/>
                <a:cs typeface="Verdana"/>
              </a:rPr>
              <a:t>t</a:t>
            </a:r>
            <a:r>
              <a:rPr sz="2200" dirty="0">
                <a:solidFill>
                  <a:prstClr val="black"/>
                </a:solidFill>
                <a:latin typeface="MS PGothic"/>
                <a:cs typeface="MS PGothic"/>
              </a:rPr>
              <a:t>’</a:t>
            </a:r>
            <a:r>
              <a:rPr sz="2200" spc="-13" dirty="0">
                <a:solidFill>
                  <a:prstClr val="black"/>
                </a:solidFill>
                <a:latin typeface="Verdana"/>
                <a:cs typeface="Verdana"/>
              </a:rPr>
              <a:t>s</a:t>
            </a:r>
            <a:r>
              <a:rPr sz="2200" spc="-4" dirty="0">
                <a:solidFill>
                  <a:prstClr val="black"/>
                </a:solidFill>
                <a:latin typeface="Verdana"/>
                <a:cs typeface="Verdana"/>
              </a:rPr>
              <a:t> </a:t>
            </a:r>
            <a:r>
              <a:rPr sz="2200" spc="-13" dirty="0">
                <a:solidFill>
                  <a:prstClr val="black"/>
                </a:solidFill>
                <a:latin typeface="Verdana"/>
                <a:cs typeface="Verdana"/>
              </a:rPr>
              <a:t>contro</a:t>
            </a:r>
            <a:r>
              <a:rPr sz="2200" dirty="0">
                <a:solidFill>
                  <a:prstClr val="black"/>
                </a:solidFill>
                <a:latin typeface="Verdana"/>
                <a:cs typeface="Verdana"/>
              </a:rPr>
              <a:t>l</a:t>
            </a:r>
            <a:r>
              <a:rPr sz="2200" spc="-13" dirty="0">
                <a:solidFill>
                  <a:prstClr val="black"/>
                </a:solidFill>
                <a:latin typeface="Verdana"/>
                <a:cs typeface="Verdana"/>
              </a:rPr>
              <a:t>s</a:t>
            </a:r>
            <a:endParaRPr sz="2200">
              <a:solidFill>
                <a:prstClr val="black"/>
              </a:solidFill>
              <a:latin typeface="Verdana"/>
              <a:cs typeface="Verdana"/>
            </a:endParaRPr>
          </a:p>
          <a:p>
            <a:pPr defTabSz="820487">
              <a:buClr>
                <a:srgbClr val="0033CC"/>
              </a:buClr>
              <a:buFont typeface="Verdana"/>
              <a:buChar char="•"/>
            </a:pPr>
            <a:endParaRPr sz="2200">
              <a:solidFill>
                <a:prstClr val="black"/>
              </a:solidFill>
              <a:latin typeface="Times New Roman"/>
              <a:cs typeface="Times New Roman"/>
            </a:endParaRPr>
          </a:p>
          <a:p>
            <a:pPr defTabSz="820487">
              <a:spcBef>
                <a:spcPts val="27"/>
              </a:spcBef>
              <a:buClr>
                <a:srgbClr val="0033CC"/>
              </a:buClr>
              <a:buFont typeface="Verdana"/>
              <a:buChar char="•"/>
            </a:pPr>
            <a:endParaRPr sz="1900">
              <a:solidFill>
                <a:prstClr val="black"/>
              </a:solidFill>
              <a:latin typeface="Times New Roman"/>
              <a:cs typeface="Times New Roman"/>
            </a:endParaRPr>
          </a:p>
          <a:p>
            <a:pPr marL="370359" indent="-256402" defTabSz="820487">
              <a:buClr>
                <a:srgbClr val="0033CC"/>
              </a:buClr>
              <a:buFont typeface="Verdana"/>
              <a:buChar char="•"/>
              <a:tabLst>
                <a:tab pos="370359" algn="l"/>
              </a:tabLst>
            </a:pPr>
            <a:r>
              <a:rPr sz="2200" dirty="0">
                <a:solidFill>
                  <a:prstClr val="black"/>
                </a:solidFill>
                <a:latin typeface="Verdana"/>
                <a:cs typeface="Verdana"/>
              </a:rPr>
              <a:t>R</a:t>
            </a:r>
            <a:r>
              <a:rPr sz="2200" spc="-13" dirty="0">
                <a:solidFill>
                  <a:prstClr val="black"/>
                </a:solidFill>
                <a:latin typeface="Verdana"/>
                <a:cs typeface="Verdana"/>
              </a:rPr>
              <a:t>e</a:t>
            </a:r>
            <a:r>
              <a:rPr sz="2200" dirty="0">
                <a:solidFill>
                  <a:prstClr val="black"/>
                </a:solidFill>
                <a:latin typeface="Verdana"/>
                <a:cs typeface="Verdana"/>
              </a:rPr>
              <a:t>l</a:t>
            </a:r>
            <a:r>
              <a:rPr sz="2200" spc="-13" dirty="0">
                <a:solidFill>
                  <a:prstClr val="black"/>
                </a:solidFill>
                <a:latin typeface="Verdana"/>
                <a:cs typeface="Verdana"/>
              </a:rPr>
              <a:t>a</a:t>
            </a:r>
            <a:r>
              <a:rPr sz="2200" spc="-4" dirty="0">
                <a:solidFill>
                  <a:prstClr val="black"/>
                </a:solidFill>
                <a:latin typeface="Verdana"/>
                <a:cs typeface="Verdana"/>
              </a:rPr>
              <a:t>t</a:t>
            </a:r>
            <a:r>
              <a:rPr sz="2200" dirty="0">
                <a:solidFill>
                  <a:prstClr val="black"/>
                </a:solidFill>
                <a:latin typeface="Verdana"/>
                <a:cs typeface="Verdana"/>
              </a:rPr>
              <a:t>i</a:t>
            </a:r>
            <a:r>
              <a:rPr sz="2200" spc="-13" dirty="0">
                <a:solidFill>
                  <a:prstClr val="black"/>
                </a:solidFill>
                <a:latin typeface="Verdana"/>
                <a:cs typeface="Verdana"/>
              </a:rPr>
              <a:t>ve</a:t>
            </a:r>
            <a:r>
              <a:rPr sz="2200" spc="-4" dirty="0">
                <a:solidFill>
                  <a:prstClr val="black"/>
                </a:solidFill>
                <a:latin typeface="Verdana"/>
                <a:cs typeface="Verdana"/>
              </a:rPr>
              <a:t> </a:t>
            </a:r>
            <a:r>
              <a:rPr sz="2200" spc="-13" dirty="0">
                <a:solidFill>
                  <a:prstClr val="black"/>
                </a:solidFill>
                <a:latin typeface="Verdana"/>
                <a:cs typeface="Verdana"/>
              </a:rPr>
              <a:t>o</a:t>
            </a:r>
            <a:r>
              <a:rPr sz="2200" spc="-18" dirty="0">
                <a:solidFill>
                  <a:prstClr val="black"/>
                </a:solidFill>
                <a:latin typeface="Verdana"/>
                <a:cs typeface="Verdana"/>
              </a:rPr>
              <a:t>bs</a:t>
            </a:r>
            <a:r>
              <a:rPr sz="2200" spc="-13" dirty="0">
                <a:solidFill>
                  <a:prstClr val="black"/>
                </a:solidFill>
                <a:latin typeface="Verdana"/>
                <a:cs typeface="Verdana"/>
              </a:rPr>
              <a:t>erva</a:t>
            </a:r>
            <a:r>
              <a:rPr sz="2200" spc="-4" dirty="0">
                <a:solidFill>
                  <a:prstClr val="black"/>
                </a:solidFill>
                <a:latin typeface="Verdana"/>
                <a:cs typeface="Verdana"/>
              </a:rPr>
              <a:t>t</a:t>
            </a:r>
            <a:r>
              <a:rPr sz="2200" dirty="0">
                <a:solidFill>
                  <a:prstClr val="black"/>
                </a:solidFill>
                <a:latin typeface="Verdana"/>
                <a:cs typeface="Verdana"/>
              </a:rPr>
              <a:t>i</a:t>
            </a:r>
            <a:r>
              <a:rPr sz="2200" spc="-13" dirty="0">
                <a:solidFill>
                  <a:prstClr val="black"/>
                </a:solidFill>
                <a:latin typeface="Verdana"/>
                <a:cs typeface="Verdana"/>
              </a:rPr>
              <a:t>ons</a:t>
            </a:r>
            <a:endParaRPr sz="2200">
              <a:solidFill>
                <a:prstClr val="black"/>
              </a:solidFill>
              <a:latin typeface="Verdana"/>
              <a:cs typeface="Verdana"/>
            </a:endParaRPr>
          </a:p>
          <a:p>
            <a:pPr defTabSz="820487">
              <a:spcBef>
                <a:spcPts val="34"/>
              </a:spcBef>
              <a:buClr>
                <a:srgbClr val="0033CC"/>
              </a:buClr>
              <a:buFont typeface="Verdana"/>
              <a:buChar char="•"/>
            </a:pPr>
            <a:endParaRPr sz="400">
              <a:solidFill>
                <a:prstClr val="black"/>
              </a:solidFill>
              <a:latin typeface="Times New Roman"/>
              <a:cs typeface="Times New Roman"/>
            </a:endParaRPr>
          </a:p>
          <a:p>
            <a:pPr marL="339591" defTabSz="820487">
              <a:lnSpc>
                <a:spcPts val="897"/>
              </a:lnSpc>
              <a:buClr>
                <a:srgbClr val="0033CC"/>
              </a:buClr>
              <a:buFont typeface="Verdana"/>
              <a:buChar char="•"/>
            </a:pPr>
            <a:endParaRPr sz="400">
              <a:solidFill>
                <a:prstClr val="black"/>
              </a:solidFill>
              <a:latin typeface="Times New Roman"/>
              <a:cs typeface="Times New Roman"/>
            </a:endParaRPr>
          </a:p>
          <a:p>
            <a:pPr marL="11396" defTabSz="820487">
              <a:spcBef>
                <a:spcPts val="494"/>
              </a:spcBef>
            </a:pPr>
            <a:r>
              <a:rPr sz="2200" b="1" dirty="0">
                <a:solidFill>
                  <a:srgbClr val="0033CC"/>
                </a:solidFill>
                <a:latin typeface="Verdana"/>
                <a:cs typeface="Verdana"/>
              </a:rPr>
              <a:t>Wan</a:t>
            </a:r>
            <a:r>
              <a:rPr sz="2200" b="1" spc="-13" dirty="0">
                <a:solidFill>
                  <a:srgbClr val="0033CC"/>
                </a:solidFill>
                <a:latin typeface="Verdana"/>
                <a:cs typeface="Verdana"/>
              </a:rPr>
              <a:t>ted:</a:t>
            </a:r>
            <a:endParaRPr sz="2200">
              <a:solidFill>
                <a:prstClr val="black"/>
              </a:solidFill>
              <a:latin typeface="Verdana"/>
              <a:cs typeface="Verdana"/>
            </a:endParaRPr>
          </a:p>
          <a:p>
            <a:pPr defTabSz="820487"/>
            <a:endParaRPr sz="2200">
              <a:solidFill>
                <a:prstClr val="black"/>
              </a:solidFill>
              <a:latin typeface="Times New Roman"/>
              <a:cs typeface="Times New Roman"/>
            </a:endParaRPr>
          </a:p>
          <a:p>
            <a:pPr defTabSz="820487">
              <a:spcBef>
                <a:spcPts val="29"/>
              </a:spcBef>
            </a:pPr>
            <a:endParaRPr sz="1700">
              <a:solidFill>
                <a:prstClr val="black"/>
              </a:solidFill>
              <a:latin typeface="Times New Roman"/>
              <a:cs typeface="Times New Roman"/>
            </a:endParaRPr>
          </a:p>
          <a:p>
            <a:pPr marL="370359" indent="-256402" defTabSz="820487">
              <a:buClr>
                <a:srgbClr val="0033CC"/>
              </a:buClr>
              <a:buFont typeface="Verdana"/>
              <a:buChar char="•"/>
              <a:tabLst>
                <a:tab pos="370359" algn="l"/>
              </a:tabLst>
            </a:pPr>
            <a:r>
              <a:rPr sz="2200" spc="-18" dirty="0">
                <a:solidFill>
                  <a:prstClr val="black"/>
                </a:solidFill>
                <a:latin typeface="Verdana"/>
                <a:cs typeface="Verdana"/>
              </a:rPr>
              <a:t>Ma</a:t>
            </a:r>
            <a:r>
              <a:rPr sz="2200" dirty="0">
                <a:solidFill>
                  <a:prstClr val="black"/>
                </a:solidFill>
                <a:latin typeface="Verdana"/>
                <a:cs typeface="Verdana"/>
              </a:rPr>
              <a:t>p</a:t>
            </a:r>
            <a:r>
              <a:rPr sz="2200" spc="-4" dirty="0">
                <a:solidFill>
                  <a:prstClr val="black"/>
                </a:solidFill>
                <a:latin typeface="Verdana"/>
                <a:cs typeface="Verdana"/>
              </a:rPr>
              <a:t> </a:t>
            </a:r>
            <a:r>
              <a:rPr sz="2200" spc="-13" dirty="0">
                <a:solidFill>
                  <a:prstClr val="black"/>
                </a:solidFill>
                <a:latin typeface="Verdana"/>
                <a:cs typeface="Verdana"/>
              </a:rPr>
              <a:t>of</a:t>
            </a:r>
            <a:r>
              <a:rPr sz="2200" spc="-4" dirty="0">
                <a:solidFill>
                  <a:prstClr val="black"/>
                </a:solidFill>
                <a:latin typeface="Verdana"/>
                <a:cs typeface="Verdana"/>
              </a:rPr>
              <a:t> </a:t>
            </a:r>
            <a:r>
              <a:rPr sz="2200" spc="-13" dirty="0">
                <a:solidFill>
                  <a:prstClr val="black"/>
                </a:solidFill>
                <a:latin typeface="Verdana"/>
                <a:cs typeface="Verdana"/>
              </a:rPr>
              <a:t>features</a:t>
            </a:r>
            <a:endParaRPr sz="2200">
              <a:solidFill>
                <a:prstClr val="black"/>
              </a:solidFill>
              <a:latin typeface="Verdana"/>
              <a:cs typeface="Verdana"/>
            </a:endParaRPr>
          </a:p>
          <a:p>
            <a:pPr defTabSz="820487">
              <a:buClr>
                <a:srgbClr val="0033CC"/>
              </a:buClr>
              <a:buFont typeface="Verdana"/>
              <a:buChar char="•"/>
            </a:pPr>
            <a:endParaRPr sz="2200">
              <a:solidFill>
                <a:prstClr val="black"/>
              </a:solidFill>
              <a:latin typeface="Times New Roman"/>
              <a:cs typeface="Times New Roman"/>
            </a:endParaRPr>
          </a:p>
          <a:p>
            <a:pPr defTabSz="820487">
              <a:spcBef>
                <a:spcPts val="29"/>
              </a:spcBef>
              <a:buClr>
                <a:srgbClr val="0033CC"/>
              </a:buClr>
              <a:buFont typeface="Verdana"/>
              <a:buChar char="•"/>
            </a:pPr>
            <a:endParaRPr sz="1700">
              <a:solidFill>
                <a:prstClr val="black"/>
              </a:solidFill>
              <a:latin typeface="Times New Roman"/>
              <a:cs typeface="Times New Roman"/>
            </a:endParaRPr>
          </a:p>
          <a:p>
            <a:pPr marL="370359" indent="-256402" defTabSz="820487">
              <a:buClr>
                <a:srgbClr val="0033CC"/>
              </a:buClr>
              <a:buFont typeface="Verdana"/>
              <a:buChar char="•"/>
              <a:tabLst>
                <a:tab pos="370359" algn="l"/>
              </a:tabLst>
            </a:pPr>
            <a:r>
              <a:rPr sz="2200" spc="-13" dirty="0">
                <a:solidFill>
                  <a:prstClr val="black"/>
                </a:solidFill>
                <a:latin typeface="Verdana"/>
                <a:cs typeface="Verdana"/>
              </a:rPr>
              <a:t>Pat</a:t>
            </a:r>
            <a:r>
              <a:rPr sz="2200" spc="-18" dirty="0">
                <a:solidFill>
                  <a:prstClr val="black"/>
                </a:solidFill>
                <a:latin typeface="Verdana"/>
                <a:cs typeface="Verdana"/>
              </a:rPr>
              <a:t>h</a:t>
            </a:r>
            <a:r>
              <a:rPr sz="2200" spc="-4" dirty="0">
                <a:solidFill>
                  <a:prstClr val="black"/>
                </a:solidFill>
                <a:latin typeface="Verdana"/>
                <a:cs typeface="Verdana"/>
              </a:rPr>
              <a:t> </a:t>
            </a:r>
            <a:r>
              <a:rPr sz="2200" spc="-13" dirty="0">
                <a:solidFill>
                  <a:prstClr val="black"/>
                </a:solidFill>
                <a:latin typeface="Verdana"/>
                <a:cs typeface="Verdana"/>
              </a:rPr>
              <a:t>of</a:t>
            </a:r>
            <a:r>
              <a:rPr sz="2200" spc="-4" dirty="0">
                <a:solidFill>
                  <a:prstClr val="black"/>
                </a:solidFill>
                <a:latin typeface="Verdana"/>
                <a:cs typeface="Verdana"/>
              </a:rPr>
              <a:t> </a:t>
            </a:r>
            <a:r>
              <a:rPr sz="2200" spc="-13" dirty="0">
                <a:solidFill>
                  <a:prstClr val="black"/>
                </a:solidFill>
                <a:latin typeface="Verdana"/>
                <a:cs typeface="Verdana"/>
              </a:rPr>
              <a:t>the</a:t>
            </a:r>
            <a:r>
              <a:rPr sz="2200" spc="-4" dirty="0">
                <a:solidFill>
                  <a:prstClr val="black"/>
                </a:solidFill>
                <a:latin typeface="Verdana"/>
                <a:cs typeface="Verdana"/>
              </a:rPr>
              <a:t> </a:t>
            </a:r>
            <a:r>
              <a:rPr sz="2200" spc="-13" dirty="0">
                <a:solidFill>
                  <a:prstClr val="black"/>
                </a:solidFill>
                <a:latin typeface="Verdana"/>
                <a:cs typeface="Verdana"/>
              </a:rPr>
              <a:t>ro</a:t>
            </a:r>
            <a:r>
              <a:rPr sz="2200" spc="-18" dirty="0">
                <a:solidFill>
                  <a:prstClr val="black"/>
                </a:solidFill>
                <a:latin typeface="Verdana"/>
                <a:cs typeface="Verdana"/>
              </a:rPr>
              <a:t>b</a:t>
            </a:r>
            <a:r>
              <a:rPr sz="2200" spc="-13" dirty="0">
                <a:solidFill>
                  <a:prstClr val="black"/>
                </a:solidFill>
                <a:latin typeface="Verdana"/>
                <a:cs typeface="Verdana"/>
              </a:rPr>
              <a:t>o</a:t>
            </a:r>
            <a:r>
              <a:rPr sz="2200" dirty="0">
                <a:solidFill>
                  <a:prstClr val="black"/>
                </a:solidFill>
                <a:latin typeface="Verdana"/>
                <a:cs typeface="Verdana"/>
              </a:rPr>
              <a:t>t</a:t>
            </a:r>
            <a:endParaRPr sz="2200">
              <a:solidFill>
                <a:prstClr val="black"/>
              </a:solidFill>
              <a:latin typeface="Verdana"/>
              <a:cs typeface="Verdana"/>
            </a:endParaRPr>
          </a:p>
        </p:txBody>
      </p:sp>
      <p:sp>
        <p:nvSpPr>
          <p:cNvPr id="4" name="object 4"/>
          <p:cNvSpPr txBox="1">
            <a:spLocks noGrp="1"/>
          </p:cNvSpPr>
          <p:nvPr>
            <p:ph type="title"/>
          </p:nvPr>
        </p:nvSpPr>
        <p:spPr>
          <a:xfrm>
            <a:off x="768640" y="639794"/>
            <a:ext cx="7606723" cy="702804"/>
          </a:xfrm>
          <a:prstGeom prst="rect">
            <a:avLst/>
          </a:prstGeom>
        </p:spPr>
        <p:txBody>
          <a:bodyPr vert="horz" wrap="square" lIns="0" tIns="213382" rIns="0" bIns="0" rtlCol="0">
            <a:spAutoFit/>
          </a:bodyPr>
          <a:lstStyle/>
          <a:p>
            <a:pPr marL="280333">
              <a:lnSpc>
                <a:spcPts val="3786"/>
              </a:lnSpc>
            </a:pPr>
            <a:r>
              <a:rPr spc="-4" dirty="0"/>
              <a:t>T</a:t>
            </a:r>
            <a:r>
              <a:rPr dirty="0"/>
              <a:t>he SLA</a:t>
            </a:r>
            <a:r>
              <a:rPr spc="-31" dirty="0"/>
              <a:t>M</a:t>
            </a:r>
            <a:r>
              <a:rPr spc="-4" dirty="0"/>
              <a:t> </a:t>
            </a:r>
            <a:r>
              <a:rPr spc="-31" dirty="0"/>
              <a:t>P</a:t>
            </a:r>
            <a:r>
              <a:rPr spc="-22" dirty="0"/>
              <a:t>rob</a:t>
            </a:r>
            <a:r>
              <a:rPr spc="-18" dirty="0"/>
              <a:t>l</a:t>
            </a:r>
            <a:r>
              <a:rPr spc="-22" dirty="0"/>
              <a:t>e</a:t>
            </a:r>
            <a:r>
              <a:rPr dirty="0"/>
              <a:t>m</a:t>
            </a:r>
          </a:p>
        </p:txBody>
      </p:sp>
      <p:sp>
        <p:nvSpPr>
          <p:cNvPr id="5" name="object 5"/>
          <p:cNvSpPr/>
          <p:nvPr/>
        </p:nvSpPr>
        <p:spPr>
          <a:xfrm>
            <a:off x="1334943" y="5764026"/>
            <a:ext cx="3082636" cy="336176"/>
          </a:xfrm>
          <a:prstGeom prst="rect">
            <a:avLst/>
          </a:prstGeom>
          <a:blipFill>
            <a:blip r:embed="rId4" cstate="print"/>
            <a:stretch>
              <a:fillRect/>
            </a:stretch>
          </a:blipFill>
        </p:spPr>
        <p:txBody>
          <a:bodyPr wrap="square" lIns="0" tIns="0" rIns="0" bIns="0" rtlCol="0"/>
          <a:lstStyle/>
          <a:p>
            <a:pPr defTabSz="820487"/>
            <a:endParaRPr>
              <a:solidFill>
                <a:prstClr val="black"/>
              </a:solidFill>
            </a:endParaRPr>
          </a:p>
        </p:txBody>
      </p:sp>
      <p:sp>
        <p:nvSpPr>
          <p:cNvPr id="6" name="object 6"/>
          <p:cNvSpPr/>
          <p:nvPr/>
        </p:nvSpPr>
        <p:spPr>
          <a:xfrm>
            <a:off x="1391227" y="4867556"/>
            <a:ext cx="3151907" cy="336176"/>
          </a:xfrm>
          <a:prstGeom prst="rect">
            <a:avLst/>
          </a:prstGeom>
          <a:blipFill>
            <a:blip r:embed="rId5" cstate="print"/>
            <a:stretch>
              <a:fillRect/>
            </a:stretch>
          </a:blipFill>
        </p:spPr>
        <p:txBody>
          <a:bodyPr wrap="square" lIns="0" tIns="0" rIns="0" bIns="0" rtlCol="0"/>
          <a:lstStyle/>
          <a:p>
            <a:pPr defTabSz="820487"/>
            <a:endParaRPr>
              <a:solidFill>
                <a:prstClr val="black"/>
              </a:solidFill>
            </a:endParaRPr>
          </a:p>
        </p:txBody>
      </p:sp>
      <p:sp>
        <p:nvSpPr>
          <p:cNvPr id="7" name="object 7"/>
          <p:cNvSpPr/>
          <p:nvPr/>
        </p:nvSpPr>
        <p:spPr>
          <a:xfrm>
            <a:off x="1402774" y="2392456"/>
            <a:ext cx="3024907" cy="336176"/>
          </a:xfrm>
          <a:prstGeom prst="rect">
            <a:avLst/>
          </a:prstGeom>
          <a:blipFill>
            <a:blip r:embed="rId6" cstate="print"/>
            <a:stretch>
              <a:fillRect/>
            </a:stretch>
          </a:blipFill>
        </p:spPr>
        <p:txBody>
          <a:bodyPr wrap="square" lIns="0" tIns="0" rIns="0" bIns="0" rtlCol="0"/>
          <a:lstStyle/>
          <a:p>
            <a:pPr defTabSz="820487"/>
            <a:endParaRPr>
              <a:solidFill>
                <a:prstClr val="black"/>
              </a:solidFill>
            </a:endParaRPr>
          </a:p>
        </p:txBody>
      </p:sp>
      <p:sp>
        <p:nvSpPr>
          <p:cNvPr id="8" name="object 8"/>
          <p:cNvSpPr txBox="1">
            <a:spLocks noGrp="1"/>
          </p:cNvSpPr>
          <p:nvPr>
            <p:ph type="sldNum" sz="quarter" idx="7"/>
          </p:nvPr>
        </p:nvSpPr>
        <p:spPr>
          <a:xfrm>
            <a:off x="8287029" y="6141032"/>
            <a:ext cx="252268" cy="200055"/>
          </a:xfrm>
          <a:prstGeom prst="rect">
            <a:avLst/>
          </a:prstGeom>
        </p:spPr>
        <p:txBody>
          <a:bodyPr vert="horz" wrap="square" lIns="0" tIns="0" rIns="0" bIns="0" rtlCol="0">
            <a:spAutoFit/>
          </a:bodyPr>
          <a:lstStyle/>
          <a:p>
            <a:pPr marL="22791"/>
            <a:fld id="{81D60167-4931-47E6-BA6A-407CBD079E47}" type="slidenum">
              <a:rPr spc="-9" dirty="0">
                <a:solidFill>
                  <a:prstClr val="black"/>
                </a:solidFill>
              </a:rPr>
              <a:pPr marL="22791"/>
              <a:t>5</a:t>
            </a:fld>
            <a:endParaRPr spc="-9" dirty="0">
              <a:solidFill>
                <a:prstClr val="black"/>
              </a:solidFill>
            </a:endParaRPr>
          </a:p>
        </p:txBody>
      </p:sp>
    </p:spTree>
    <p:extLst>
      <p:ext uri="{BB962C8B-B14F-4D97-AF65-F5344CB8AC3E}">
        <p14:creationId xmlns:p14="http://schemas.microsoft.com/office/powerpoint/2010/main" val="1962891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9854" y="646798"/>
            <a:ext cx="6403686" cy="1000274"/>
          </a:xfrm>
          <a:prstGeom prst="rect">
            <a:avLst/>
          </a:prstGeom>
        </p:spPr>
        <p:txBody>
          <a:bodyPr vert="horz" wrap="square" lIns="0" tIns="0" rIns="0" bIns="0" rtlCol="0">
            <a:spAutoFit/>
          </a:bodyPr>
          <a:lstStyle/>
          <a:p>
            <a:pPr marL="11396" marR="4559" defTabSz="820487">
              <a:lnSpc>
                <a:spcPts val="3859"/>
              </a:lnSpc>
            </a:pPr>
            <a:r>
              <a:rPr sz="3200" b="1" spc="-4" dirty="0">
                <a:solidFill>
                  <a:srgbClr val="CC3300"/>
                </a:solidFill>
                <a:latin typeface="Verdana"/>
                <a:cs typeface="Verdana"/>
              </a:rPr>
              <a:t>S</a:t>
            </a:r>
            <a:r>
              <a:rPr sz="3200" b="1" spc="-18" dirty="0">
                <a:solidFill>
                  <a:srgbClr val="CC3300"/>
                </a:solidFill>
                <a:latin typeface="Verdana"/>
                <a:cs typeface="Verdana"/>
              </a:rPr>
              <a:t>t</a:t>
            </a:r>
            <a:r>
              <a:rPr sz="3200" b="1" dirty="0">
                <a:solidFill>
                  <a:srgbClr val="CC3300"/>
                </a:solidFill>
                <a:latin typeface="Verdana"/>
                <a:cs typeface="Verdana"/>
              </a:rPr>
              <a:t>ruc</a:t>
            </a:r>
            <a:r>
              <a:rPr sz="3200" b="1" spc="-18" dirty="0">
                <a:solidFill>
                  <a:srgbClr val="CC3300"/>
                </a:solidFill>
                <a:latin typeface="Verdana"/>
                <a:cs typeface="Verdana"/>
              </a:rPr>
              <a:t>t</a:t>
            </a:r>
            <a:r>
              <a:rPr sz="3200" b="1" dirty="0">
                <a:solidFill>
                  <a:srgbClr val="CC3300"/>
                </a:solidFill>
                <a:latin typeface="Verdana"/>
                <a:cs typeface="Verdana"/>
              </a:rPr>
              <a:t>ure</a:t>
            </a:r>
            <a:r>
              <a:rPr sz="3200" b="1" spc="-4" dirty="0">
                <a:solidFill>
                  <a:srgbClr val="CC3300"/>
                </a:solidFill>
                <a:latin typeface="Verdana"/>
                <a:cs typeface="Verdana"/>
              </a:rPr>
              <a:t> </a:t>
            </a:r>
            <a:r>
              <a:rPr sz="3200" b="1" spc="-22" dirty="0">
                <a:solidFill>
                  <a:srgbClr val="CC3300"/>
                </a:solidFill>
                <a:latin typeface="Verdana"/>
                <a:cs typeface="Verdana"/>
              </a:rPr>
              <a:t>o</a:t>
            </a:r>
            <a:r>
              <a:rPr sz="3200" b="1" dirty="0">
                <a:solidFill>
                  <a:srgbClr val="CC3300"/>
                </a:solidFill>
                <a:latin typeface="Verdana"/>
                <a:cs typeface="Verdana"/>
              </a:rPr>
              <a:t>f</a:t>
            </a:r>
            <a:r>
              <a:rPr sz="3200" b="1" spc="-4" dirty="0">
                <a:solidFill>
                  <a:srgbClr val="CC3300"/>
                </a:solidFill>
                <a:latin typeface="Verdana"/>
                <a:cs typeface="Verdana"/>
              </a:rPr>
              <a:t> </a:t>
            </a:r>
            <a:r>
              <a:rPr sz="3200" b="1" spc="-18" dirty="0">
                <a:solidFill>
                  <a:srgbClr val="CC3300"/>
                </a:solidFill>
                <a:latin typeface="Verdana"/>
                <a:cs typeface="Verdana"/>
              </a:rPr>
              <a:t>t</a:t>
            </a:r>
            <a:r>
              <a:rPr sz="3200" b="1" dirty="0">
                <a:solidFill>
                  <a:srgbClr val="CC3300"/>
                </a:solidFill>
                <a:latin typeface="Verdana"/>
                <a:cs typeface="Verdana"/>
              </a:rPr>
              <a:t>he</a:t>
            </a:r>
            <a:r>
              <a:rPr sz="3200" b="1" spc="-4" dirty="0">
                <a:solidFill>
                  <a:srgbClr val="CC3300"/>
                </a:solidFill>
                <a:latin typeface="Verdana"/>
                <a:cs typeface="Verdana"/>
              </a:rPr>
              <a:t> </a:t>
            </a:r>
            <a:r>
              <a:rPr sz="3200" b="1" dirty="0">
                <a:solidFill>
                  <a:srgbClr val="CC3300"/>
                </a:solidFill>
                <a:latin typeface="Verdana"/>
                <a:cs typeface="Verdana"/>
              </a:rPr>
              <a:t>Landmar</a:t>
            </a:r>
            <a:r>
              <a:rPr sz="3200" b="1" spc="-22" dirty="0">
                <a:solidFill>
                  <a:srgbClr val="CC3300"/>
                </a:solidFill>
                <a:latin typeface="Verdana"/>
                <a:cs typeface="Verdana"/>
              </a:rPr>
              <a:t>k-</a:t>
            </a:r>
            <a:r>
              <a:rPr sz="3200" b="1" spc="-13" dirty="0">
                <a:solidFill>
                  <a:srgbClr val="CC3300"/>
                </a:solidFill>
                <a:latin typeface="Verdana"/>
                <a:cs typeface="Verdana"/>
              </a:rPr>
              <a:t> </a:t>
            </a:r>
            <a:r>
              <a:rPr sz="3200" b="1" dirty="0">
                <a:solidFill>
                  <a:srgbClr val="CC3300"/>
                </a:solidFill>
                <a:latin typeface="Verdana"/>
                <a:cs typeface="Verdana"/>
              </a:rPr>
              <a:t>based</a:t>
            </a:r>
            <a:r>
              <a:rPr sz="3200" b="1" spc="-4" dirty="0">
                <a:solidFill>
                  <a:srgbClr val="CC3300"/>
                </a:solidFill>
                <a:latin typeface="Verdana"/>
                <a:cs typeface="Verdana"/>
              </a:rPr>
              <a:t> S</a:t>
            </a:r>
            <a:r>
              <a:rPr sz="3200" b="1" dirty="0">
                <a:solidFill>
                  <a:srgbClr val="CC3300"/>
                </a:solidFill>
                <a:latin typeface="Verdana"/>
                <a:cs typeface="Verdana"/>
              </a:rPr>
              <a:t>LA</a:t>
            </a:r>
            <a:r>
              <a:rPr sz="3200" b="1" spc="-27" dirty="0">
                <a:solidFill>
                  <a:srgbClr val="CC3300"/>
                </a:solidFill>
                <a:latin typeface="Verdana"/>
                <a:cs typeface="Verdana"/>
              </a:rPr>
              <a:t>M-P</a:t>
            </a:r>
            <a:r>
              <a:rPr sz="3200" b="1" dirty="0">
                <a:solidFill>
                  <a:srgbClr val="CC3300"/>
                </a:solidFill>
                <a:latin typeface="Verdana"/>
                <a:cs typeface="Verdana"/>
              </a:rPr>
              <a:t>r</a:t>
            </a:r>
            <a:r>
              <a:rPr sz="3200" b="1" spc="-22" dirty="0">
                <a:solidFill>
                  <a:srgbClr val="CC3300"/>
                </a:solidFill>
                <a:latin typeface="Verdana"/>
                <a:cs typeface="Verdana"/>
              </a:rPr>
              <a:t>o</a:t>
            </a:r>
            <a:r>
              <a:rPr sz="3200" b="1" dirty="0">
                <a:solidFill>
                  <a:srgbClr val="CC3300"/>
                </a:solidFill>
                <a:latin typeface="Verdana"/>
                <a:cs typeface="Verdana"/>
              </a:rPr>
              <a:t>b</a:t>
            </a:r>
            <a:r>
              <a:rPr sz="3200" b="1" spc="-13" dirty="0">
                <a:solidFill>
                  <a:srgbClr val="CC3300"/>
                </a:solidFill>
                <a:latin typeface="Verdana"/>
                <a:cs typeface="Verdana"/>
              </a:rPr>
              <a:t>l</a:t>
            </a:r>
            <a:r>
              <a:rPr sz="3200" b="1" dirty="0">
                <a:solidFill>
                  <a:srgbClr val="CC3300"/>
                </a:solidFill>
                <a:latin typeface="Verdana"/>
                <a:cs typeface="Verdana"/>
              </a:rPr>
              <a:t>em</a:t>
            </a:r>
            <a:endParaRPr sz="3200">
              <a:solidFill>
                <a:prstClr val="black"/>
              </a:solidFill>
              <a:latin typeface="Verdana"/>
              <a:cs typeface="Verdana"/>
            </a:endParaRPr>
          </a:p>
        </p:txBody>
      </p:sp>
      <p:sp>
        <p:nvSpPr>
          <p:cNvPr id="3" name="object 3"/>
          <p:cNvSpPr txBox="1">
            <a:spLocks noGrp="1"/>
          </p:cNvSpPr>
          <p:nvPr>
            <p:ph type="sldNum" sz="quarter" idx="7"/>
          </p:nvPr>
        </p:nvSpPr>
        <p:spPr>
          <a:xfrm>
            <a:off x="8287029" y="6141032"/>
            <a:ext cx="252268" cy="200055"/>
          </a:xfrm>
          <a:prstGeom prst="rect">
            <a:avLst/>
          </a:prstGeom>
        </p:spPr>
        <p:txBody>
          <a:bodyPr vert="horz" wrap="square" lIns="0" tIns="0" rIns="0" bIns="0" rtlCol="0">
            <a:spAutoFit/>
          </a:bodyPr>
          <a:lstStyle/>
          <a:p>
            <a:pPr marL="22791"/>
            <a:fld id="{81D60167-4931-47E6-BA6A-407CBD079E47}" type="slidenum">
              <a:rPr spc="-9" dirty="0">
                <a:solidFill>
                  <a:prstClr val="black"/>
                </a:solidFill>
              </a:rPr>
              <a:pPr marL="22791"/>
              <a:t>6</a:t>
            </a:fld>
            <a:endParaRPr spc="-9" dirty="0">
              <a:solidFill>
                <a:prstClr val="black"/>
              </a:solidFill>
            </a:endParaRPr>
          </a:p>
        </p:txBody>
      </p:sp>
    </p:spTree>
    <p:extLst>
      <p:ext uri="{BB962C8B-B14F-4D97-AF65-F5344CB8AC3E}">
        <p14:creationId xmlns:p14="http://schemas.microsoft.com/office/powerpoint/2010/main" val="4205302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8640" y="639794"/>
            <a:ext cx="7606723" cy="703956"/>
          </a:xfrm>
          <a:prstGeom prst="rect">
            <a:avLst/>
          </a:prstGeom>
        </p:spPr>
        <p:txBody>
          <a:bodyPr vert="horz" wrap="square" lIns="0" tIns="214523" rIns="0" bIns="0" rtlCol="0">
            <a:spAutoFit/>
          </a:bodyPr>
          <a:lstStyle/>
          <a:p>
            <a:pPr marL="280333">
              <a:lnSpc>
                <a:spcPts val="3786"/>
              </a:lnSpc>
            </a:pPr>
            <a:r>
              <a:rPr spc="-4" dirty="0"/>
              <a:t>S</a:t>
            </a:r>
            <a:r>
              <a:rPr dirty="0"/>
              <a:t>LA</a:t>
            </a:r>
            <a:r>
              <a:rPr spc="-31" dirty="0"/>
              <a:t>M</a:t>
            </a:r>
            <a:r>
              <a:rPr spc="-4" dirty="0"/>
              <a:t> </a:t>
            </a:r>
            <a:r>
              <a:rPr dirty="0"/>
              <a:t>App</a:t>
            </a:r>
            <a:r>
              <a:rPr spc="-13" dirty="0"/>
              <a:t>li</a:t>
            </a:r>
            <a:r>
              <a:rPr dirty="0"/>
              <a:t>c</a:t>
            </a:r>
            <a:r>
              <a:rPr spc="-18" dirty="0"/>
              <a:t>atio</a:t>
            </a:r>
            <a:r>
              <a:rPr dirty="0"/>
              <a:t>ns</a:t>
            </a:r>
          </a:p>
        </p:txBody>
      </p:sp>
      <p:sp>
        <p:nvSpPr>
          <p:cNvPr id="3" name="object 3"/>
          <p:cNvSpPr/>
          <p:nvPr/>
        </p:nvSpPr>
        <p:spPr>
          <a:xfrm>
            <a:off x="1179080" y="1547814"/>
            <a:ext cx="3182215" cy="2250980"/>
          </a:xfrm>
          <a:prstGeom prst="rect">
            <a:avLst/>
          </a:prstGeom>
          <a:blipFill>
            <a:blip r:embed="rId3" cstate="print"/>
            <a:stretch>
              <a:fillRect/>
            </a:stretch>
          </a:blipFill>
        </p:spPr>
        <p:txBody>
          <a:bodyPr wrap="square" lIns="0" tIns="0" rIns="0" bIns="0" rtlCol="0"/>
          <a:lstStyle/>
          <a:p>
            <a:pPr defTabSz="820487"/>
            <a:endParaRPr>
              <a:solidFill>
                <a:prstClr val="black"/>
              </a:solidFill>
            </a:endParaRPr>
          </a:p>
        </p:txBody>
      </p:sp>
      <p:sp>
        <p:nvSpPr>
          <p:cNvPr id="4" name="object 4"/>
          <p:cNvSpPr/>
          <p:nvPr/>
        </p:nvSpPr>
        <p:spPr>
          <a:xfrm>
            <a:off x="1176194" y="3832413"/>
            <a:ext cx="3185101" cy="2549337"/>
          </a:xfrm>
          <a:prstGeom prst="rect">
            <a:avLst/>
          </a:prstGeom>
          <a:blipFill>
            <a:blip r:embed="rId4" cstate="print"/>
            <a:stretch>
              <a:fillRect/>
            </a:stretch>
          </a:blipFill>
        </p:spPr>
        <p:txBody>
          <a:bodyPr wrap="square" lIns="0" tIns="0" rIns="0" bIns="0" rtlCol="0"/>
          <a:lstStyle/>
          <a:p>
            <a:pPr defTabSz="820487"/>
            <a:endParaRPr>
              <a:solidFill>
                <a:prstClr val="black"/>
              </a:solidFill>
            </a:endParaRPr>
          </a:p>
        </p:txBody>
      </p:sp>
      <p:sp>
        <p:nvSpPr>
          <p:cNvPr id="5" name="object 5"/>
          <p:cNvSpPr txBox="1"/>
          <p:nvPr/>
        </p:nvSpPr>
        <p:spPr>
          <a:xfrm>
            <a:off x="2910320" y="1633762"/>
            <a:ext cx="1378527" cy="436017"/>
          </a:xfrm>
          <a:prstGeom prst="rect">
            <a:avLst/>
          </a:prstGeom>
        </p:spPr>
        <p:txBody>
          <a:bodyPr vert="horz" wrap="square" lIns="0" tIns="0" rIns="0" bIns="0" rtlCol="0">
            <a:spAutoFit/>
          </a:bodyPr>
          <a:lstStyle/>
          <a:p>
            <a:pPr marL="11396" defTabSz="820487">
              <a:lnSpc>
                <a:spcPts val="3414"/>
              </a:lnSpc>
            </a:pPr>
            <a:r>
              <a:rPr sz="2900" b="1" spc="-18" dirty="0">
                <a:solidFill>
                  <a:srgbClr val="FFFF00"/>
                </a:solidFill>
                <a:latin typeface="Arial"/>
                <a:cs typeface="Arial"/>
              </a:rPr>
              <a:t>Indoors</a:t>
            </a:r>
            <a:endParaRPr sz="2900">
              <a:solidFill>
                <a:prstClr val="black"/>
              </a:solidFill>
              <a:latin typeface="Arial"/>
              <a:cs typeface="Arial"/>
            </a:endParaRPr>
          </a:p>
        </p:txBody>
      </p:sp>
      <p:sp>
        <p:nvSpPr>
          <p:cNvPr id="6" name="object 6"/>
          <p:cNvSpPr txBox="1"/>
          <p:nvPr/>
        </p:nvSpPr>
        <p:spPr>
          <a:xfrm>
            <a:off x="3187412" y="3876338"/>
            <a:ext cx="1111827" cy="446276"/>
          </a:xfrm>
          <a:prstGeom prst="rect">
            <a:avLst/>
          </a:prstGeom>
        </p:spPr>
        <p:txBody>
          <a:bodyPr vert="horz" wrap="square" lIns="0" tIns="0" rIns="0" bIns="0" rtlCol="0">
            <a:spAutoFit/>
          </a:bodyPr>
          <a:lstStyle/>
          <a:p>
            <a:pPr marL="11396" defTabSz="820487"/>
            <a:r>
              <a:rPr sz="2900" b="1" spc="-22" dirty="0">
                <a:solidFill>
                  <a:srgbClr val="FFFF00"/>
                </a:solidFill>
                <a:latin typeface="Arial"/>
                <a:cs typeface="Arial"/>
              </a:rPr>
              <a:t>Sp</a:t>
            </a:r>
            <a:r>
              <a:rPr sz="2900" b="1" dirty="0">
                <a:solidFill>
                  <a:srgbClr val="FFFF00"/>
                </a:solidFill>
                <a:latin typeface="Arial"/>
                <a:cs typeface="Arial"/>
              </a:rPr>
              <a:t>ace</a:t>
            </a:r>
            <a:endParaRPr sz="2900">
              <a:solidFill>
                <a:prstClr val="black"/>
              </a:solidFill>
              <a:latin typeface="Arial"/>
              <a:cs typeface="Arial"/>
            </a:endParaRPr>
          </a:p>
        </p:txBody>
      </p:sp>
      <p:sp>
        <p:nvSpPr>
          <p:cNvPr id="7" name="object 7"/>
          <p:cNvSpPr/>
          <p:nvPr/>
        </p:nvSpPr>
        <p:spPr>
          <a:xfrm>
            <a:off x="4570558" y="3832412"/>
            <a:ext cx="3395805" cy="2547936"/>
          </a:xfrm>
          <a:prstGeom prst="rect">
            <a:avLst/>
          </a:prstGeom>
          <a:blipFill>
            <a:blip r:embed="rId5" cstate="print"/>
            <a:stretch>
              <a:fillRect/>
            </a:stretch>
          </a:blipFill>
        </p:spPr>
        <p:txBody>
          <a:bodyPr wrap="square" lIns="0" tIns="0" rIns="0" bIns="0" rtlCol="0"/>
          <a:lstStyle/>
          <a:p>
            <a:pPr defTabSz="820487"/>
            <a:endParaRPr>
              <a:solidFill>
                <a:prstClr val="black"/>
              </a:solidFill>
            </a:endParaRPr>
          </a:p>
        </p:txBody>
      </p:sp>
      <p:sp>
        <p:nvSpPr>
          <p:cNvPr id="8" name="object 8"/>
          <p:cNvSpPr/>
          <p:nvPr/>
        </p:nvSpPr>
        <p:spPr>
          <a:xfrm>
            <a:off x="4570556" y="1546412"/>
            <a:ext cx="3394362" cy="2253782"/>
          </a:xfrm>
          <a:prstGeom prst="rect">
            <a:avLst/>
          </a:prstGeom>
          <a:blipFill>
            <a:blip r:embed="rId6" cstate="print"/>
            <a:stretch>
              <a:fillRect/>
            </a:stretch>
          </a:blipFill>
        </p:spPr>
        <p:txBody>
          <a:bodyPr wrap="square" lIns="0" tIns="0" rIns="0" bIns="0" rtlCol="0"/>
          <a:lstStyle/>
          <a:p>
            <a:pPr defTabSz="820487"/>
            <a:endParaRPr>
              <a:solidFill>
                <a:prstClr val="black"/>
              </a:solidFill>
            </a:endParaRPr>
          </a:p>
        </p:txBody>
      </p:sp>
      <p:sp>
        <p:nvSpPr>
          <p:cNvPr id="9" name="object 9"/>
          <p:cNvSpPr txBox="1"/>
          <p:nvPr/>
        </p:nvSpPr>
        <p:spPr>
          <a:xfrm>
            <a:off x="6166140" y="1623957"/>
            <a:ext cx="1706995" cy="446276"/>
          </a:xfrm>
          <a:prstGeom prst="rect">
            <a:avLst/>
          </a:prstGeom>
        </p:spPr>
        <p:txBody>
          <a:bodyPr vert="horz" wrap="square" lIns="0" tIns="0" rIns="0" bIns="0" rtlCol="0">
            <a:spAutoFit/>
          </a:bodyPr>
          <a:lstStyle/>
          <a:p>
            <a:pPr marL="11396" defTabSz="820487"/>
            <a:r>
              <a:rPr sz="2900" b="1" spc="-4" dirty="0">
                <a:solidFill>
                  <a:srgbClr val="FFFF00"/>
                </a:solidFill>
                <a:latin typeface="Arial"/>
                <a:cs typeface="Arial"/>
              </a:rPr>
              <a:t>Undersea</a:t>
            </a:r>
            <a:endParaRPr sz="2900">
              <a:solidFill>
                <a:prstClr val="black"/>
              </a:solidFill>
              <a:latin typeface="Arial"/>
              <a:cs typeface="Arial"/>
            </a:endParaRPr>
          </a:p>
        </p:txBody>
      </p:sp>
      <p:sp>
        <p:nvSpPr>
          <p:cNvPr id="11" name="object 11"/>
          <p:cNvSpPr txBox="1">
            <a:spLocks noGrp="1"/>
          </p:cNvSpPr>
          <p:nvPr>
            <p:ph type="sldNum" sz="quarter" idx="7"/>
          </p:nvPr>
        </p:nvSpPr>
        <p:spPr>
          <a:xfrm>
            <a:off x="8287029" y="6141032"/>
            <a:ext cx="252268" cy="200055"/>
          </a:xfrm>
          <a:prstGeom prst="rect">
            <a:avLst/>
          </a:prstGeom>
        </p:spPr>
        <p:txBody>
          <a:bodyPr vert="horz" wrap="square" lIns="0" tIns="0" rIns="0" bIns="0" rtlCol="0">
            <a:spAutoFit/>
          </a:bodyPr>
          <a:lstStyle/>
          <a:p>
            <a:pPr marL="22791"/>
            <a:fld id="{81D60167-4931-47E6-BA6A-407CBD079E47}" type="slidenum">
              <a:rPr spc="-9" dirty="0">
                <a:solidFill>
                  <a:prstClr val="black"/>
                </a:solidFill>
              </a:rPr>
              <a:pPr marL="22791"/>
              <a:t>7</a:t>
            </a:fld>
            <a:endParaRPr spc="-9" dirty="0">
              <a:solidFill>
                <a:prstClr val="black"/>
              </a:solidFill>
            </a:endParaRPr>
          </a:p>
        </p:txBody>
      </p:sp>
      <p:sp>
        <p:nvSpPr>
          <p:cNvPr id="10" name="object 10"/>
          <p:cNvSpPr txBox="1"/>
          <p:nvPr/>
        </p:nvSpPr>
        <p:spPr>
          <a:xfrm>
            <a:off x="5532582" y="3874938"/>
            <a:ext cx="2362200" cy="446276"/>
          </a:xfrm>
          <a:prstGeom prst="rect">
            <a:avLst/>
          </a:prstGeom>
        </p:spPr>
        <p:txBody>
          <a:bodyPr vert="horz" wrap="square" lIns="0" tIns="0" rIns="0" bIns="0" rtlCol="0">
            <a:spAutoFit/>
          </a:bodyPr>
          <a:lstStyle/>
          <a:p>
            <a:pPr marL="11396" defTabSz="820487"/>
            <a:r>
              <a:rPr sz="2900" b="1" spc="-22" dirty="0">
                <a:solidFill>
                  <a:srgbClr val="FFFF00"/>
                </a:solidFill>
                <a:latin typeface="Arial"/>
                <a:cs typeface="Arial"/>
              </a:rPr>
              <a:t>Underground</a:t>
            </a:r>
            <a:endParaRPr sz="2900">
              <a:solidFill>
                <a:prstClr val="black"/>
              </a:solidFill>
              <a:latin typeface="Arial"/>
              <a:cs typeface="Arial"/>
            </a:endParaRPr>
          </a:p>
        </p:txBody>
      </p:sp>
    </p:spTree>
    <p:extLst>
      <p:ext uri="{BB962C8B-B14F-4D97-AF65-F5344CB8AC3E}">
        <p14:creationId xmlns:p14="http://schemas.microsoft.com/office/powerpoint/2010/main" val="1554716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8640" y="639794"/>
            <a:ext cx="7606723" cy="703956"/>
          </a:xfrm>
          <a:prstGeom prst="rect">
            <a:avLst/>
          </a:prstGeom>
        </p:spPr>
        <p:txBody>
          <a:bodyPr vert="horz" wrap="square" lIns="0" tIns="214523" rIns="0" bIns="0" rtlCol="0">
            <a:spAutoFit/>
          </a:bodyPr>
          <a:lstStyle/>
          <a:p>
            <a:pPr marL="280333">
              <a:lnSpc>
                <a:spcPts val="3786"/>
              </a:lnSpc>
            </a:pPr>
            <a:r>
              <a:rPr dirty="0"/>
              <a:t>Represen</a:t>
            </a:r>
            <a:r>
              <a:rPr spc="-18" dirty="0"/>
              <a:t>tations</a:t>
            </a:r>
          </a:p>
        </p:txBody>
      </p:sp>
      <p:sp>
        <p:nvSpPr>
          <p:cNvPr id="3" name="object 3"/>
          <p:cNvSpPr txBox="1"/>
          <p:nvPr/>
        </p:nvSpPr>
        <p:spPr>
          <a:xfrm>
            <a:off x="1042843" y="1599181"/>
            <a:ext cx="3919682" cy="446276"/>
          </a:xfrm>
          <a:prstGeom prst="rect">
            <a:avLst/>
          </a:prstGeom>
        </p:spPr>
        <p:txBody>
          <a:bodyPr vert="horz" wrap="square" lIns="0" tIns="0" rIns="0" bIns="0" rtlCol="0">
            <a:spAutoFit/>
          </a:bodyPr>
          <a:lstStyle/>
          <a:p>
            <a:pPr marL="319078" indent="-307682" defTabSz="820487">
              <a:buClr>
                <a:srgbClr val="0033CC"/>
              </a:buClr>
              <a:buSzPct val="118750"/>
              <a:buFont typeface="Verdana"/>
              <a:buChar char="•"/>
              <a:tabLst>
                <a:tab pos="319078" algn="l"/>
              </a:tabLst>
            </a:pPr>
            <a:r>
              <a:rPr sz="2900" dirty="0">
                <a:solidFill>
                  <a:prstClr val="black"/>
                </a:solidFill>
                <a:latin typeface="Verdana"/>
                <a:cs typeface="Verdana"/>
              </a:rPr>
              <a:t>G</a:t>
            </a:r>
            <a:r>
              <a:rPr sz="2900" spc="-13" dirty="0">
                <a:solidFill>
                  <a:prstClr val="black"/>
                </a:solidFill>
                <a:latin typeface="Verdana"/>
                <a:cs typeface="Verdana"/>
              </a:rPr>
              <a:t>r</a:t>
            </a:r>
            <a:r>
              <a:rPr sz="2900" dirty="0">
                <a:solidFill>
                  <a:prstClr val="black"/>
                </a:solidFill>
                <a:latin typeface="Verdana"/>
                <a:cs typeface="Verdana"/>
              </a:rPr>
              <a:t>id</a:t>
            </a:r>
            <a:r>
              <a:rPr sz="2900" spc="-4" dirty="0">
                <a:solidFill>
                  <a:prstClr val="black"/>
                </a:solidFill>
                <a:latin typeface="Verdana"/>
                <a:cs typeface="Verdana"/>
              </a:rPr>
              <a:t> </a:t>
            </a:r>
            <a:r>
              <a:rPr sz="2900" spc="-27" dirty="0">
                <a:solidFill>
                  <a:prstClr val="black"/>
                </a:solidFill>
                <a:latin typeface="Verdana"/>
                <a:cs typeface="Verdana"/>
              </a:rPr>
              <a:t>ma</a:t>
            </a:r>
            <a:r>
              <a:rPr sz="2900" spc="-4" dirty="0">
                <a:solidFill>
                  <a:prstClr val="black"/>
                </a:solidFill>
                <a:latin typeface="Verdana"/>
                <a:cs typeface="Verdana"/>
              </a:rPr>
              <a:t>p</a:t>
            </a:r>
            <a:r>
              <a:rPr sz="2900" dirty="0">
                <a:solidFill>
                  <a:prstClr val="black"/>
                </a:solidFill>
                <a:latin typeface="Verdana"/>
                <a:cs typeface="Verdana"/>
              </a:rPr>
              <a:t>s</a:t>
            </a:r>
            <a:r>
              <a:rPr sz="2900" spc="-4" dirty="0">
                <a:solidFill>
                  <a:prstClr val="black"/>
                </a:solidFill>
                <a:latin typeface="Verdana"/>
                <a:cs typeface="Verdana"/>
              </a:rPr>
              <a:t> </a:t>
            </a:r>
            <a:r>
              <a:rPr sz="2900" spc="-22" dirty="0">
                <a:solidFill>
                  <a:prstClr val="black"/>
                </a:solidFill>
                <a:latin typeface="Verdana"/>
                <a:cs typeface="Verdana"/>
              </a:rPr>
              <a:t>o</a:t>
            </a:r>
            <a:r>
              <a:rPr sz="2900" spc="-13" dirty="0">
                <a:solidFill>
                  <a:prstClr val="black"/>
                </a:solidFill>
                <a:latin typeface="Verdana"/>
                <a:cs typeface="Verdana"/>
              </a:rPr>
              <a:t>r</a:t>
            </a:r>
            <a:r>
              <a:rPr sz="2900" spc="-4" dirty="0">
                <a:solidFill>
                  <a:prstClr val="black"/>
                </a:solidFill>
                <a:latin typeface="Verdana"/>
                <a:cs typeface="Verdana"/>
              </a:rPr>
              <a:t> </a:t>
            </a:r>
            <a:r>
              <a:rPr sz="2900" spc="-18" dirty="0">
                <a:solidFill>
                  <a:prstClr val="black"/>
                </a:solidFill>
                <a:latin typeface="Verdana"/>
                <a:cs typeface="Verdana"/>
              </a:rPr>
              <a:t>scans</a:t>
            </a:r>
            <a:endParaRPr sz="2900">
              <a:solidFill>
                <a:prstClr val="black"/>
              </a:solidFill>
              <a:latin typeface="Verdana"/>
              <a:cs typeface="Verdana"/>
            </a:endParaRPr>
          </a:p>
        </p:txBody>
      </p:sp>
      <p:sp>
        <p:nvSpPr>
          <p:cNvPr id="4" name="object 4"/>
          <p:cNvSpPr txBox="1"/>
          <p:nvPr/>
        </p:nvSpPr>
        <p:spPr>
          <a:xfrm>
            <a:off x="1042844" y="3517619"/>
            <a:ext cx="7290377" cy="1107996"/>
          </a:xfrm>
          <a:prstGeom prst="rect">
            <a:avLst/>
          </a:prstGeom>
        </p:spPr>
        <p:txBody>
          <a:bodyPr vert="horz" wrap="square" lIns="0" tIns="0" rIns="0" bIns="0" rtlCol="0">
            <a:spAutoFit/>
          </a:bodyPr>
          <a:lstStyle/>
          <a:p>
            <a:pPr marL="319078" defTabSz="820487"/>
            <a:r>
              <a:rPr sz="1100" dirty="0">
                <a:solidFill>
                  <a:prstClr val="black"/>
                </a:solidFill>
                <a:latin typeface="Verdana"/>
                <a:cs typeface="Verdana"/>
              </a:rPr>
              <a:t>[</a:t>
            </a:r>
            <a:r>
              <a:rPr sz="1100" spc="-9" dirty="0">
                <a:solidFill>
                  <a:prstClr val="black"/>
                </a:solidFill>
                <a:latin typeface="Verdana"/>
                <a:cs typeface="Verdana"/>
              </a:rPr>
              <a:t>Lu</a:t>
            </a:r>
            <a:r>
              <a:rPr sz="1100" spc="-4" dirty="0">
                <a:solidFill>
                  <a:prstClr val="black"/>
                </a:solidFill>
                <a:latin typeface="Verdana"/>
                <a:cs typeface="Verdana"/>
              </a:rPr>
              <a:t> </a:t>
            </a:r>
            <a:r>
              <a:rPr sz="1100" spc="-9" dirty="0">
                <a:solidFill>
                  <a:prstClr val="black"/>
                </a:solidFill>
                <a:latin typeface="Verdana"/>
                <a:cs typeface="Verdana"/>
              </a:rPr>
              <a:t>&amp;</a:t>
            </a:r>
            <a:r>
              <a:rPr sz="1100" spc="-4" dirty="0">
                <a:solidFill>
                  <a:prstClr val="black"/>
                </a:solidFill>
                <a:latin typeface="Verdana"/>
                <a:cs typeface="Verdana"/>
              </a:rPr>
              <a:t> </a:t>
            </a:r>
            <a:r>
              <a:rPr sz="1100" spc="-13" dirty="0">
                <a:solidFill>
                  <a:prstClr val="black"/>
                </a:solidFill>
                <a:latin typeface="Verdana"/>
                <a:cs typeface="Verdana"/>
              </a:rPr>
              <a:t>M</a:t>
            </a:r>
            <a:r>
              <a:rPr sz="1100" dirty="0">
                <a:solidFill>
                  <a:prstClr val="black"/>
                </a:solidFill>
                <a:latin typeface="Verdana"/>
                <a:cs typeface="Verdana"/>
              </a:rPr>
              <a:t>ili</a:t>
            </a:r>
            <a:r>
              <a:rPr sz="1100" spc="-9" dirty="0">
                <a:solidFill>
                  <a:prstClr val="black"/>
                </a:solidFill>
                <a:latin typeface="Verdana"/>
                <a:cs typeface="Verdana"/>
              </a:rPr>
              <a:t>os,</a:t>
            </a:r>
            <a:r>
              <a:rPr sz="1100" spc="-4" dirty="0">
                <a:solidFill>
                  <a:prstClr val="black"/>
                </a:solidFill>
                <a:latin typeface="Verdana"/>
                <a:cs typeface="Verdana"/>
              </a:rPr>
              <a:t> </a:t>
            </a:r>
            <a:r>
              <a:rPr sz="1100" spc="-9" dirty="0">
                <a:solidFill>
                  <a:prstClr val="black"/>
                </a:solidFill>
                <a:latin typeface="Verdana"/>
                <a:cs typeface="Verdana"/>
              </a:rPr>
              <a:t>97</a:t>
            </a:r>
            <a:r>
              <a:rPr sz="1100" dirty="0">
                <a:solidFill>
                  <a:prstClr val="black"/>
                </a:solidFill>
                <a:latin typeface="Verdana"/>
                <a:cs typeface="Verdana"/>
              </a:rPr>
              <a:t>;</a:t>
            </a:r>
            <a:r>
              <a:rPr sz="1100" spc="-4" dirty="0">
                <a:solidFill>
                  <a:prstClr val="black"/>
                </a:solidFill>
                <a:latin typeface="Verdana"/>
                <a:cs typeface="Verdana"/>
              </a:rPr>
              <a:t> </a:t>
            </a:r>
            <a:r>
              <a:rPr sz="1100" dirty="0">
                <a:solidFill>
                  <a:prstClr val="black"/>
                </a:solidFill>
                <a:latin typeface="Verdana"/>
                <a:cs typeface="Verdana"/>
              </a:rPr>
              <a:t>G</a:t>
            </a:r>
            <a:r>
              <a:rPr sz="1100" spc="-9" dirty="0">
                <a:solidFill>
                  <a:prstClr val="black"/>
                </a:solidFill>
                <a:latin typeface="Verdana"/>
                <a:cs typeface="Verdana"/>
              </a:rPr>
              <a:t>utmann,</a:t>
            </a:r>
            <a:r>
              <a:rPr sz="1100" spc="-4" dirty="0">
                <a:solidFill>
                  <a:prstClr val="black"/>
                </a:solidFill>
                <a:latin typeface="Verdana"/>
                <a:cs typeface="Verdana"/>
              </a:rPr>
              <a:t> </a:t>
            </a:r>
            <a:r>
              <a:rPr sz="1100" spc="-9" dirty="0">
                <a:solidFill>
                  <a:prstClr val="black"/>
                </a:solidFill>
                <a:latin typeface="Verdana"/>
                <a:cs typeface="Verdana"/>
              </a:rPr>
              <a:t>98</a:t>
            </a:r>
            <a:r>
              <a:rPr sz="1100" dirty="0">
                <a:solidFill>
                  <a:prstClr val="black"/>
                </a:solidFill>
                <a:latin typeface="Verdana"/>
                <a:cs typeface="Verdana"/>
              </a:rPr>
              <a:t>:</a:t>
            </a:r>
            <a:r>
              <a:rPr sz="1100" spc="-4" dirty="0">
                <a:solidFill>
                  <a:prstClr val="black"/>
                </a:solidFill>
                <a:latin typeface="Verdana"/>
                <a:cs typeface="Verdana"/>
              </a:rPr>
              <a:t> </a:t>
            </a:r>
            <a:r>
              <a:rPr sz="1100" dirty="0">
                <a:solidFill>
                  <a:prstClr val="black"/>
                </a:solidFill>
                <a:latin typeface="Verdana"/>
                <a:cs typeface="Verdana"/>
              </a:rPr>
              <a:t>T</a:t>
            </a:r>
            <a:r>
              <a:rPr sz="1100" spc="-9" dirty="0">
                <a:solidFill>
                  <a:prstClr val="black"/>
                </a:solidFill>
                <a:latin typeface="Verdana"/>
                <a:cs typeface="Verdana"/>
              </a:rPr>
              <a:t>hrun</a:t>
            </a:r>
            <a:r>
              <a:rPr sz="1100" spc="-4" dirty="0">
                <a:solidFill>
                  <a:prstClr val="black"/>
                </a:solidFill>
                <a:latin typeface="Verdana"/>
                <a:cs typeface="Verdana"/>
              </a:rPr>
              <a:t> </a:t>
            </a:r>
            <a:r>
              <a:rPr sz="1100" spc="-9" dirty="0">
                <a:solidFill>
                  <a:prstClr val="black"/>
                </a:solidFill>
                <a:latin typeface="Verdana"/>
                <a:cs typeface="Verdana"/>
              </a:rPr>
              <a:t>98</a:t>
            </a:r>
            <a:r>
              <a:rPr sz="1100" dirty="0">
                <a:solidFill>
                  <a:prstClr val="black"/>
                </a:solidFill>
                <a:latin typeface="Verdana"/>
                <a:cs typeface="Verdana"/>
              </a:rPr>
              <a:t>;</a:t>
            </a:r>
            <a:r>
              <a:rPr sz="1100" spc="-4" dirty="0">
                <a:solidFill>
                  <a:prstClr val="black"/>
                </a:solidFill>
                <a:latin typeface="Verdana"/>
                <a:cs typeface="Verdana"/>
              </a:rPr>
              <a:t> </a:t>
            </a:r>
            <a:r>
              <a:rPr sz="1100" spc="-9" dirty="0">
                <a:solidFill>
                  <a:prstClr val="black"/>
                </a:solidFill>
                <a:latin typeface="Verdana"/>
                <a:cs typeface="Verdana"/>
              </a:rPr>
              <a:t>Burgard,</a:t>
            </a:r>
            <a:r>
              <a:rPr sz="1100" spc="-4" dirty="0">
                <a:solidFill>
                  <a:prstClr val="black"/>
                </a:solidFill>
                <a:latin typeface="Verdana"/>
                <a:cs typeface="Verdana"/>
              </a:rPr>
              <a:t> </a:t>
            </a:r>
            <a:r>
              <a:rPr sz="1100" spc="-9" dirty="0">
                <a:solidFill>
                  <a:prstClr val="black"/>
                </a:solidFill>
                <a:latin typeface="Verdana"/>
                <a:cs typeface="Verdana"/>
              </a:rPr>
              <a:t>99</a:t>
            </a:r>
            <a:r>
              <a:rPr sz="1100" dirty="0">
                <a:solidFill>
                  <a:prstClr val="black"/>
                </a:solidFill>
                <a:latin typeface="Verdana"/>
                <a:cs typeface="Verdana"/>
              </a:rPr>
              <a:t>;</a:t>
            </a:r>
            <a:r>
              <a:rPr sz="1100" spc="-4" dirty="0">
                <a:solidFill>
                  <a:prstClr val="black"/>
                </a:solidFill>
                <a:latin typeface="Verdana"/>
                <a:cs typeface="Verdana"/>
              </a:rPr>
              <a:t> </a:t>
            </a:r>
            <a:r>
              <a:rPr sz="1100" spc="-9" dirty="0">
                <a:solidFill>
                  <a:prstClr val="black"/>
                </a:solidFill>
                <a:latin typeface="Verdana"/>
                <a:cs typeface="Verdana"/>
              </a:rPr>
              <a:t>Kono</a:t>
            </a:r>
            <a:r>
              <a:rPr sz="1100" dirty="0">
                <a:solidFill>
                  <a:prstClr val="black"/>
                </a:solidFill>
                <a:latin typeface="Verdana"/>
                <a:cs typeface="Verdana"/>
              </a:rPr>
              <a:t>li</a:t>
            </a:r>
            <a:r>
              <a:rPr sz="1100" spc="-9" dirty="0">
                <a:solidFill>
                  <a:prstClr val="black"/>
                </a:solidFill>
                <a:latin typeface="Verdana"/>
                <a:cs typeface="Verdana"/>
              </a:rPr>
              <a:t>ge</a:t>
            </a:r>
            <a:r>
              <a:rPr sz="1100" spc="-4" dirty="0">
                <a:solidFill>
                  <a:prstClr val="black"/>
                </a:solidFill>
                <a:latin typeface="Verdana"/>
                <a:cs typeface="Verdana"/>
              </a:rPr>
              <a:t> </a:t>
            </a:r>
            <a:r>
              <a:rPr sz="1100" spc="-9" dirty="0">
                <a:solidFill>
                  <a:prstClr val="black"/>
                </a:solidFill>
                <a:latin typeface="Verdana"/>
                <a:cs typeface="Verdana"/>
              </a:rPr>
              <a:t>&amp;</a:t>
            </a:r>
            <a:r>
              <a:rPr sz="1100" spc="-4" dirty="0">
                <a:solidFill>
                  <a:prstClr val="black"/>
                </a:solidFill>
                <a:latin typeface="Verdana"/>
                <a:cs typeface="Verdana"/>
              </a:rPr>
              <a:t> </a:t>
            </a:r>
            <a:r>
              <a:rPr sz="1100" dirty="0">
                <a:solidFill>
                  <a:prstClr val="black"/>
                </a:solidFill>
                <a:latin typeface="Verdana"/>
                <a:cs typeface="Verdana"/>
              </a:rPr>
              <a:t>G</a:t>
            </a:r>
            <a:r>
              <a:rPr sz="1100" spc="-9" dirty="0">
                <a:solidFill>
                  <a:prstClr val="black"/>
                </a:solidFill>
                <a:latin typeface="Verdana"/>
                <a:cs typeface="Verdana"/>
              </a:rPr>
              <a:t>utmann,</a:t>
            </a:r>
            <a:r>
              <a:rPr sz="1100" spc="-4" dirty="0">
                <a:solidFill>
                  <a:prstClr val="black"/>
                </a:solidFill>
                <a:latin typeface="Verdana"/>
                <a:cs typeface="Verdana"/>
              </a:rPr>
              <a:t> </a:t>
            </a:r>
            <a:r>
              <a:rPr sz="1100" spc="-9" dirty="0">
                <a:solidFill>
                  <a:prstClr val="black"/>
                </a:solidFill>
                <a:latin typeface="Verdana"/>
                <a:cs typeface="Verdana"/>
              </a:rPr>
              <a:t>00</a:t>
            </a:r>
            <a:r>
              <a:rPr sz="1100" dirty="0">
                <a:solidFill>
                  <a:prstClr val="black"/>
                </a:solidFill>
                <a:latin typeface="Verdana"/>
                <a:cs typeface="Verdana"/>
              </a:rPr>
              <a:t>;</a:t>
            </a:r>
            <a:r>
              <a:rPr sz="1100" spc="-4" dirty="0">
                <a:solidFill>
                  <a:prstClr val="black"/>
                </a:solidFill>
                <a:latin typeface="Verdana"/>
                <a:cs typeface="Verdana"/>
              </a:rPr>
              <a:t> </a:t>
            </a:r>
            <a:r>
              <a:rPr sz="1100" dirty="0">
                <a:solidFill>
                  <a:prstClr val="black"/>
                </a:solidFill>
                <a:latin typeface="Verdana"/>
                <a:cs typeface="Verdana"/>
              </a:rPr>
              <a:t>T</a:t>
            </a:r>
            <a:r>
              <a:rPr sz="1100" spc="-9" dirty="0">
                <a:solidFill>
                  <a:prstClr val="black"/>
                </a:solidFill>
                <a:latin typeface="Verdana"/>
                <a:cs typeface="Verdana"/>
              </a:rPr>
              <a:t>hrun,</a:t>
            </a:r>
            <a:r>
              <a:rPr sz="1100" spc="-4" dirty="0">
                <a:solidFill>
                  <a:prstClr val="black"/>
                </a:solidFill>
                <a:latin typeface="Verdana"/>
                <a:cs typeface="Verdana"/>
              </a:rPr>
              <a:t> </a:t>
            </a:r>
            <a:r>
              <a:rPr sz="1100" spc="-9" dirty="0">
                <a:solidFill>
                  <a:prstClr val="black"/>
                </a:solidFill>
                <a:latin typeface="Verdana"/>
                <a:cs typeface="Verdana"/>
              </a:rPr>
              <a:t>00</a:t>
            </a:r>
            <a:r>
              <a:rPr sz="1100" dirty="0">
                <a:solidFill>
                  <a:prstClr val="black"/>
                </a:solidFill>
                <a:latin typeface="Verdana"/>
                <a:cs typeface="Verdana"/>
              </a:rPr>
              <a:t>;</a:t>
            </a:r>
            <a:r>
              <a:rPr sz="1100" spc="-4" dirty="0">
                <a:solidFill>
                  <a:prstClr val="black"/>
                </a:solidFill>
                <a:latin typeface="Verdana"/>
                <a:cs typeface="Verdana"/>
              </a:rPr>
              <a:t> </a:t>
            </a:r>
            <a:r>
              <a:rPr sz="1100" spc="-9" dirty="0">
                <a:solidFill>
                  <a:prstClr val="black"/>
                </a:solidFill>
                <a:latin typeface="Verdana"/>
                <a:cs typeface="Verdana"/>
              </a:rPr>
              <a:t>Arras,</a:t>
            </a:r>
            <a:endParaRPr sz="1100">
              <a:solidFill>
                <a:prstClr val="black"/>
              </a:solidFill>
              <a:latin typeface="Verdana"/>
              <a:cs typeface="Verdana"/>
            </a:endParaRPr>
          </a:p>
          <a:p>
            <a:pPr marL="318509" defTabSz="820487">
              <a:spcBef>
                <a:spcPts val="18"/>
              </a:spcBef>
            </a:pPr>
            <a:r>
              <a:rPr sz="1100" spc="-9" dirty="0">
                <a:solidFill>
                  <a:prstClr val="black"/>
                </a:solidFill>
                <a:latin typeface="Verdana"/>
                <a:cs typeface="Verdana"/>
              </a:rPr>
              <a:t>99;</a:t>
            </a:r>
            <a:r>
              <a:rPr sz="1100" spc="-4" dirty="0">
                <a:solidFill>
                  <a:prstClr val="black"/>
                </a:solidFill>
                <a:latin typeface="Verdana"/>
                <a:cs typeface="Verdana"/>
              </a:rPr>
              <a:t> </a:t>
            </a:r>
            <a:r>
              <a:rPr sz="1100" dirty="0">
                <a:solidFill>
                  <a:prstClr val="black"/>
                </a:solidFill>
                <a:latin typeface="Verdana"/>
                <a:cs typeface="Verdana"/>
              </a:rPr>
              <a:t>H</a:t>
            </a:r>
            <a:r>
              <a:rPr sz="1100" spc="-9" dirty="0">
                <a:solidFill>
                  <a:prstClr val="black"/>
                </a:solidFill>
                <a:latin typeface="Verdana"/>
                <a:cs typeface="Verdana"/>
              </a:rPr>
              <a:t>aehnel</a:t>
            </a:r>
            <a:r>
              <a:rPr sz="1100" spc="-4" dirty="0">
                <a:solidFill>
                  <a:prstClr val="black"/>
                </a:solidFill>
                <a:latin typeface="Verdana"/>
                <a:cs typeface="Verdana"/>
              </a:rPr>
              <a:t>, </a:t>
            </a:r>
            <a:r>
              <a:rPr sz="1100" spc="-9" dirty="0">
                <a:solidFill>
                  <a:prstClr val="black"/>
                </a:solidFill>
                <a:latin typeface="Verdana"/>
                <a:cs typeface="Verdana"/>
              </a:rPr>
              <a:t>01;…</a:t>
            </a:r>
            <a:r>
              <a:rPr sz="1100" dirty="0">
                <a:solidFill>
                  <a:prstClr val="black"/>
                </a:solidFill>
                <a:latin typeface="Verdana"/>
                <a:cs typeface="Verdana"/>
              </a:rPr>
              <a:t>]</a:t>
            </a:r>
            <a:endParaRPr sz="1100">
              <a:solidFill>
                <a:prstClr val="black"/>
              </a:solidFill>
              <a:latin typeface="Verdana"/>
              <a:cs typeface="Verdana"/>
            </a:endParaRPr>
          </a:p>
          <a:p>
            <a:pPr defTabSz="820487"/>
            <a:endParaRPr sz="1100">
              <a:solidFill>
                <a:prstClr val="black"/>
              </a:solidFill>
              <a:latin typeface="Times New Roman"/>
              <a:cs typeface="Times New Roman"/>
            </a:endParaRPr>
          </a:p>
          <a:p>
            <a:pPr defTabSz="820487">
              <a:spcBef>
                <a:spcPts val="22"/>
              </a:spcBef>
            </a:pPr>
            <a:endParaRPr sz="1000">
              <a:solidFill>
                <a:prstClr val="black"/>
              </a:solidFill>
              <a:latin typeface="Times New Roman"/>
              <a:cs typeface="Times New Roman"/>
            </a:endParaRPr>
          </a:p>
          <a:p>
            <a:pPr marL="319078" indent="-307682" defTabSz="820487">
              <a:buClr>
                <a:srgbClr val="0033CC"/>
              </a:buClr>
              <a:buSzPct val="118750"/>
              <a:buFont typeface="Verdana"/>
              <a:buChar char="•"/>
              <a:tabLst>
                <a:tab pos="319078" algn="l"/>
              </a:tabLst>
            </a:pPr>
            <a:r>
              <a:rPr sz="2900" spc="-22" dirty="0">
                <a:solidFill>
                  <a:prstClr val="black"/>
                </a:solidFill>
                <a:latin typeface="Verdana"/>
                <a:cs typeface="Verdana"/>
              </a:rPr>
              <a:t>L</a:t>
            </a:r>
            <a:r>
              <a:rPr sz="2900" spc="-18" dirty="0">
                <a:solidFill>
                  <a:prstClr val="black"/>
                </a:solidFill>
                <a:latin typeface="Verdana"/>
                <a:cs typeface="Verdana"/>
              </a:rPr>
              <a:t>an</a:t>
            </a:r>
            <a:r>
              <a:rPr sz="2900" spc="-22" dirty="0">
                <a:solidFill>
                  <a:prstClr val="black"/>
                </a:solidFill>
                <a:latin typeface="Verdana"/>
                <a:cs typeface="Verdana"/>
              </a:rPr>
              <a:t>dmark</a:t>
            </a:r>
            <a:r>
              <a:rPr sz="2900" dirty="0">
                <a:solidFill>
                  <a:prstClr val="black"/>
                </a:solidFill>
                <a:latin typeface="Verdana"/>
                <a:cs typeface="Verdana"/>
              </a:rPr>
              <a:t>-</a:t>
            </a:r>
            <a:r>
              <a:rPr sz="2900" spc="-22" dirty="0">
                <a:solidFill>
                  <a:prstClr val="black"/>
                </a:solidFill>
                <a:latin typeface="Verdana"/>
                <a:cs typeface="Verdana"/>
              </a:rPr>
              <a:t>b</a:t>
            </a:r>
            <a:r>
              <a:rPr sz="2900" spc="-18" dirty="0">
                <a:solidFill>
                  <a:prstClr val="black"/>
                </a:solidFill>
                <a:latin typeface="Verdana"/>
                <a:cs typeface="Verdana"/>
              </a:rPr>
              <a:t>ase</a:t>
            </a:r>
            <a:r>
              <a:rPr sz="2900" dirty="0">
                <a:solidFill>
                  <a:prstClr val="black"/>
                </a:solidFill>
                <a:latin typeface="Verdana"/>
                <a:cs typeface="Verdana"/>
              </a:rPr>
              <a:t>d</a:t>
            </a:r>
            <a:endParaRPr sz="2900">
              <a:solidFill>
                <a:prstClr val="black"/>
              </a:solidFill>
              <a:latin typeface="Verdana"/>
              <a:cs typeface="Verdana"/>
            </a:endParaRPr>
          </a:p>
        </p:txBody>
      </p:sp>
      <p:sp>
        <p:nvSpPr>
          <p:cNvPr id="5" name="object 5"/>
          <p:cNvSpPr/>
          <p:nvPr/>
        </p:nvSpPr>
        <p:spPr>
          <a:xfrm>
            <a:off x="1316184" y="2148729"/>
            <a:ext cx="1249795" cy="1213037"/>
          </a:xfrm>
          <a:prstGeom prst="rect">
            <a:avLst/>
          </a:prstGeom>
          <a:blipFill>
            <a:blip r:embed="rId3" cstate="print"/>
            <a:stretch>
              <a:fillRect/>
            </a:stretch>
          </a:blipFill>
        </p:spPr>
        <p:txBody>
          <a:bodyPr wrap="square" lIns="0" tIns="0" rIns="0" bIns="0" rtlCol="0"/>
          <a:lstStyle/>
          <a:p>
            <a:pPr defTabSz="820487"/>
            <a:endParaRPr>
              <a:solidFill>
                <a:prstClr val="black"/>
              </a:solidFill>
            </a:endParaRPr>
          </a:p>
        </p:txBody>
      </p:sp>
      <p:sp>
        <p:nvSpPr>
          <p:cNvPr id="6" name="object 6"/>
          <p:cNvSpPr/>
          <p:nvPr/>
        </p:nvSpPr>
        <p:spPr>
          <a:xfrm>
            <a:off x="1311853" y="2144525"/>
            <a:ext cx="1258455" cy="1221441"/>
          </a:xfrm>
          <a:custGeom>
            <a:avLst/>
            <a:gdLst/>
            <a:ahLst/>
            <a:cxnLst/>
            <a:rect l="l" t="t" r="r" b="b"/>
            <a:pathLst>
              <a:path w="1384300" h="1384300">
                <a:moveTo>
                  <a:pt x="0" y="0"/>
                </a:moveTo>
                <a:lnTo>
                  <a:pt x="1384300" y="0"/>
                </a:lnTo>
                <a:lnTo>
                  <a:pt x="1384300" y="1384299"/>
                </a:lnTo>
                <a:lnTo>
                  <a:pt x="0" y="1384299"/>
                </a:lnTo>
                <a:lnTo>
                  <a:pt x="0" y="0"/>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7" name="object 7"/>
          <p:cNvSpPr/>
          <p:nvPr/>
        </p:nvSpPr>
        <p:spPr>
          <a:xfrm>
            <a:off x="4987636" y="4168588"/>
            <a:ext cx="1523998" cy="1479176"/>
          </a:xfrm>
          <a:prstGeom prst="rect">
            <a:avLst/>
          </a:prstGeom>
          <a:blipFill>
            <a:blip r:embed="rId4" cstate="print"/>
            <a:stretch>
              <a:fillRect/>
            </a:stretch>
          </a:blipFill>
        </p:spPr>
        <p:txBody>
          <a:bodyPr wrap="square" lIns="0" tIns="0" rIns="0" bIns="0" rtlCol="0"/>
          <a:lstStyle/>
          <a:p>
            <a:pPr defTabSz="820487"/>
            <a:endParaRPr>
              <a:solidFill>
                <a:prstClr val="black"/>
              </a:solidFill>
            </a:endParaRPr>
          </a:p>
        </p:txBody>
      </p:sp>
      <p:sp>
        <p:nvSpPr>
          <p:cNvPr id="8" name="object 8"/>
          <p:cNvSpPr/>
          <p:nvPr/>
        </p:nvSpPr>
        <p:spPr>
          <a:xfrm>
            <a:off x="4983307" y="4164387"/>
            <a:ext cx="1532659" cy="1487581"/>
          </a:xfrm>
          <a:custGeom>
            <a:avLst/>
            <a:gdLst/>
            <a:ahLst/>
            <a:cxnLst/>
            <a:rect l="l" t="t" r="r" b="b"/>
            <a:pathLst>
              <a:path w="1685925" h="1685925">
                <a:moveTo>
                  <a:pt x="0" y="0"/>
                </a:moveTo>
                <a:lnTo>
                  <a:pt x="1685924" y="0"/>
                </a:lnTo>
                <a:lnTo>
                  <a:pt x="1685924" y="1685924"/>
                </a:lnTo>
                <a:lnTo>
                  <a:pt x="0" y="1685924"/>
                </a:lnTo>
                <a:lnTo>
                  <a:pt x="0" y="0"/>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9" name="object 9"/>
          <p:cNvSpPr/>
          <p:nvPr/>
        </p:nvSpPr>
        <p:spPr>
          <a:xfrm>
            <a:off x="6858002" y="4168588"/>
            <a:ext cx="1486475" cy="1479176"/>
          </a:xfrm>
          <a:prstGeom prst="rect">
            <a:avLst/>
          </a:prstGeom>
          <a:blipFill>
            <a:blip r:embed="rId5" cstate="print"/>
            <a:stretch>
              <a:fillRect/>
            </a:stretch>
          </a:blipFill>
        </p:spPr>
        <p:txBody>
          <a:bodyPr wrap="square" lIns="0" tIns="0" rIns="0" bIns="0" rtlCol="0"/>
          <a:lstStyle/>
          <a:p>
            <a:pPr defTabSz="820487"/>
            <a:endParaRPr>
              <a:solidFill>
                <a:prstClr val="black"/>
              </a:solidFill>
            </a:endParaRPr>
          </a:p>
        </p:txBody>
      </p:sp>
      <p:sp>
        <p:nvSpPr>
          <p:cNvPr id="10" name="object 10"/>
          <p:cNvSpPr/>
          <p:nvPr/>
        </p:nvSpPr>
        <p:spPr>
          <a:xfrm>
            <a:off x="1316183" y="4639235"/>
            <a:ext cx="2701635" cy="1042147"/>
          </a:xfrm>
          <a:prstGeom prst="rect">
            <a:avLst/>
          </a:prstGeom>
          <a:blipFill>
            <a:blip r:embed="rId6" cstate="print"/>
            <a:stretch>
              <a:fillRect/>
            </a:stretch>
          </a:blipFill>
        </p:spPr>
        <p:txBody>
          <a:bodyPr wrap="square" lIns="0" tIns="0" rIns="0" bIns="0" rtlCol="0"/>
          <a:lstStyle/>
          <a:p>
            <a:pPr defTabSz="820487"/>
            <a:endParaRPr>
              <a:solidFill>
                <a:prstClr val="black"/>
              </a:solidFill>
            </a:endParaRPr>
          </a:p>
        </p:txBody>
      </p:sp>
      <p:sp>
        <p:nvSpPr>
          <p:cNvPr id="11" name="object 11"/>
          <p:cNvSpPr txBox="1"/>
          <p:nvPr/>
        </p:nvSpPr>
        <p:spPr>
          <a:xfrm>
            <a:off x="1318490" y="5969074"/>
            <a:ext cx="6646718" cy="169277"/>
          </a:xfrm>
          <a:prstGeom prst="rect">
            <a:avLst/>
          </a:prstGeom>
        </p:spPr>
        <p:txBody>
          <a:bodyPr vert="horz" wrap="square" lIns="0" tIns="0" rIns="0" bIns="0" rtlCol="0">
            <a:spAutoFit/>
          </a:bodyPr>
          <a:lstStyle/>
          <a:p>
            <a:pPr marL="11396" defTabSz="820487"/>
            <a:r>
              <a:rPr sz="1100" dirty="0">
                <a:solidFill>
                  <a:prstClr val="black"/>
                </a:solidFill>
                <a:latin typeface="Verdana"/>
                <a:cs typeface="Verdana"/>
              </a:rPr>
              <a:t>[</a:t>
            </a:r>
            <a:r>
              <a:rPr sz="1100" spc="-9" dirty="0">
                <a:solidFill>
                  <a:prstClr val="black"/>
                </a:solidFill>
                <a:latin typeface="Verdana"/>
                <a:cs typeface="Verdana"/>
              </a:rPr>
              <a:t>Leonard</a:t>
            </a:r>
            <a:r>
              <a:rPr sz="1100" spc="-4" dirty="0">
                <a:solidFill>
                  <a:prstClr val="black"/>
                </a:solidFill>
                <a:latin typeface="Verdana"/>
                <a:cs typeface="Verdana"/>
              </a:rPr>
              <a:t> </a:t>
            </a:r>
            <a:r>
              <a:rPr sz="1100" spc="-9" dirty="0">
                <a:solidFill>
                  <a:prstClr val="black"/>
                </a:solidFill>
                <a:latin typeface="Verdana"/>
                <a:cs typeface="Verdana"/>
              </a:rPr>
              <a:t>e</a:t>
            </a:r>
            <a:r>
              <a:rPr sz="1100" dirty="0">
                <a:solidFill>
                  <a:prstClr val="black"/>
                </a:solidFill>
                <a:latin typeface="Verdana"/>
                <a:cs typeface="Verdana"/>
              </a:rPr>
              <a:t>t</a:t>
            </a:r>
            <a:r>
              <a:rPr sz="1100" spc="-4" dirty="0">
                <a:solidFill>
                  <a:prstClr val="black"/>
                </a:solidFill>
                <a:latin typeface="Verdana"/>
                <a:cs typeface="Verdana"/>
              </a:rPr>
              <a:t> </a:t>
            </a:r>
            <a:r>
              <a:rPr sz="1100" spc="-9" dirty="0">
                <a:solidFill>
                  <a:prstClr val="black"/>
                </a:solidFill>
                <a:latin typeface="Verdana"/>
                <a:cs typeface="Verdana"/>
              </a:rPr>
              <a:t>a</a:t>
            </a:r>
            <a:r>
              <a:rPr sz="1100" dirty="0">
                <a:solidFill>
                  <a:prstClr val="black"/>
                </a:solidFill>
                <a:latin typeface="Verdana"/>
                <a:cs typeface="Verdana"/>
              </a:rPr>
              <a:t>l</a:t>
            </a:r>
            <a:r>
              <a:rPr sz="1100" spc="-76" dirty="0">
                <a:solidFill>
                  <a:prstClr val="black"/>
                </a:solidFill>
                <a:latin typeface="Verdana"/>
                <a:cs typeface="Verdana"/>
              </a:rPr>
              <a:t>.</a:t>
            </a:r>
            <a:r>
              <a:rPr sz="1100" spc="-4" dirty="0">
                <a:solidFill>
                  <a:prstClr val="black"/>
                </a:solidFill>
                <a:latin typeface="Verdana"/>
                <a:cs typeface="Verdana"/>
              </a:rPr>
              <a:t>, </a:t>
            </a:r>
            <a:r>
              <a:rPr sz="1100" spc="-9" dirty="0">
                <a:solidFill>
                  <a:prstClr val="black"/>
                </a:solidFill>
                <a:latin typeface="Verdana"/>
                <a:cs typeface="Verdana"/>
              </a:rPr>
              <a:t>98</a:t>
            </a:r>
            <a:r>
              <a:rPr sz="1100" dirty="0">
                <a:solidFill>
                  <a:prstClr val="black"/>
                </a:solidFill>
                <a:latin typeface="Verdana"/>
                <a:cs typeface="Verdana"/>
              </a:rPr>
              <a:t>;</a:t>
            </a:r>
            <a:r>
              <a:rPr sz="1100" spc="-4" dirty="0">
                <a:solidFill>
                  <a:prstClr val="black"/>
                </a:solidFill>
                <a:latin typeface="Verdana"/>
                <a:cs typeface="Verdana"/>
              </a:rPr>
              <a:t> </a:t>
            </a:r>
            <a:r>
              <a:rPr sz="1100" dirty="0">
                <a:solidFill>
                  <a:prstClr val="black"/>
                </a:solidFill>
                <a:latin typeface="Verdana"/>
                <a:cs typeface="Verdana"/>
              </a:rPr>
              <a:t>C</a:t>
            </a:r>
            <a:r>
              <a:rPr sz="1100" spc="-9" dirty="0">
                <a:solidFill>
                  <a:prstClr val="black"/>
                </a:solidFill>
                <a:latin typeface="Verdana"/>
                <a:cs typeface="Verdana"/>
              </a:rPr>
              <a:t>aste</a:t>
            </a:r>
            <a:r>
              <a:rPr sz="1100" dirty="0">
                <a:solidFill>
                  <a:prstClr val="black"/>
                </a:solidFill>
                <a:latin typeface="Verdana"/>
                <a:cs typeface="Verdana"/>
              </a:rPr>
              <a:t>l</a:t>
            </a:r>
            <a:r>
              <a:rPr sz="1100" spc="-9" dirty="0">
                <a:solidFill>
                  <a:prstClr val="black"/>
                </a:solidFill>
                <a:latin typeface="Verdana"/>
                <a:cs typeface="Verdana"/>
              </a:rPr>
              <a:t>anos</a:t>
            </a:r>
            <a:r>
              <a:rPr sz="1100" spc="-4" dirty="0">
                <a:solidFill>
                  <a:prstClr val="black"/>
                </a:solidFill>
                <a:latin typeface="Verdana"/>
                <a:cs typeface="Verdana"/>
              </a:rPr>
              <a:t> </a:t>
            </a:r>
            <a:r>
              <a:rPr sz="1100" spc="-9" dirty="0">
                <a:solidFill>
                  <a:prstClr val="black"/>
                </a:solidFill>
                <a:latin typeface="Verdana"/>
                <a:cs typeface="Verdana"/>
              </a:rPr>
              <a:t>e</a:t>
            </a:r>
            <a:r>
              <a:rPr sz="1100" dirty="0">
                <a:solidFill>
                  <a:prstClr val="black"/>
                </a:solidFill>
                <a:latin typeface="Verdana"/>
                <a:cs typeface="Verdana"/>
              </a:rPr>
              <a:t>t</a:t>
            </a:r>
            <a:r>
              <a:rPr sz="1100" spc="-4" dirty="0">
                <a:solidFill>
                  <a:prstClr val="black"/>
                </a:solidFill>
                <a:latin typeface="Verdana"/>
                <a:cs typeface="Verdana"/>
              </a:rPr>
              <a:t> </a:t>
            </a:r>
            <a:r>
              <a:rPr sz="1100" spc="-9" dirty="0">
                <a:solidFill>
                  <a:prstClr val="black"/>
                </a:solidFill>
                <a:latin typeface="Verdana"/>
                <a:cs typeface="Verdana"/>
              </a:rPr>
              <a:t>a</a:t>
            </a:r>
            <a:r>
              <a:rPr sz="1100" dirty="0">
                <a:solidFill>
                  <a:prstClr val="black"/>
                </a:solidFill>
                <a:latin typeface="Verdana"/>
                <a:cs typeface="Verdana"/>
              </a:rPr>
              <a:t>l</a:t>
            </a:r>
            <a:r>
              <a:rPr sz="1100" spc="-76" dirty="0">
                <a:solidFill>
                  <a:prstClr val="black"/>
                </a:solidFill>
                <a:latin typeface="Verdana"/>
                <a:cs typeface="Verdana"/>
              </a:rPr>
              <a:t>.</a:t>
            </a:r>
            <a:r>
              <a:rPr sz="1100" spc="-4" dirty="0">
                <a:solidFill>
                  <a:prstClr val="black"/>
                </a:solidFill>
                <a:latin typeface="Verdana"/>
                <a:cs typeface="Verdana"/>
              </a:rPr>
              <a:t>, </a:t>
            </a:r>
            <a:r>
              <a:rPr sz="1100" spc="-9" dirty="0">
                <a:solidFill>
                  <a:prstClr val="black"/>
                </a:solidFill>
                <a:latin typeface="Verdana"/>
                <a:cs typeface="Verdana"/>
              </a:rPr>
              <a:t>99</a:t>
            </a:r>
            <a:r>
              <a:rPr sz="1100" dirty="0">
                <a:solidFill>
                  <a:prstClr val="black"/>
                </a:solidFill>
                <a:latin typeface="Verdana"/>
                <a:cs typeface="Verdana"/>
              </a:rPr>
              <a:t>:</a:t>
            </a:r>
            <a:r>
              <a:rPr sz="1100" spc="-4" dirty="0">
                <a:solidFill>
                  <a:prstClr val="black"/>
                </a:solidFill>
                <a:latin typeface="Verdana"/>
                <a:cs typeface="Verdana"/>
              </a:rPr>
              <a:t> </a:t>
            </a:r>
            <a:r>
              <a:rPr sz="1100" spc="-9" dirty="0">
                <a:solidFill>
                  <a:prstClr val="black"/>
                </a:solidFill>
                <a:latin typeface="Verdana"/>
                <a:cs typeface="Verdana"/>
              </a:rPr>
              <a:t>D</a:t>
            </a:r>
            <a:r>
              <a:rPr sz="1100" dirty="0">
                <a:solidFill>
                  <a:prstClr val="black"/>
                </a:solidFill>
                <a:latin typeface="Verdana"/>
                <a:cs typeface="Verdana"/>
              </a:rPr>
              <a:t>i</a:t>
            </a:r>
            <a:r>
              <a:rPr sz="1100" spc="-9" dirty="0">
                <a:solidFill>
                  <a:prstClr val="black"/>
                </a:solidFill>
                <a:latin typeface="Verdana"/>
                <a:cs typeface="Verdana"/>
              </a:rPr>
              <a:t>ssan</a:t>
            </a:r>
            <a:r>
              <a:rPr sz="1100" spc="-18" dirty="0">
                <a:solidFill>
                  <a:prstClr val="black"/>
                </a:solidFill>
                <a:latin typeface="Verdana"/>
                <a:cs typeface="Verdana"/>
              </a:rPr>
              <a:t>a</a:t>
            </a:r>
            <a:r>
              <a:rPr sz="1100" spc="-31" dirty="0">
                <a:solidFill>
                  <a:prstClr val="black"/>
                </a:solidFill>
                <a:latin typeface="Verdana"/>
                <a:cs typeface="Verdana"/>
              </a:rPr>
              <a:t>y</a:t>
            </a:r>
            <a:r>
              <a:rPr sz="1100" spc="-9" dirty="0">
                <a:solidFill>
                  <a:prstClr val="black"/>
                </a:solidFill>
                <a:latin typeface="Verdana"/>
                <a:cs typeface="Verdana"/>
              </a:rPr>
              <a:t>a</a:t>
            </a:r>
            <a:r>
              <a:rPr sz="1100" spc="-22" dirty="0">
                <a:solidFill>
                  <a:prstClr val="black"/>
                </a:solidFill>
                <a:latin typeface="Verdana"/>
                <a:cs typeface="Verdana"/>
              </a:rPr>
              <a:t>k</a:t>
            </a:r>
            <a:r>
              <a:rPr sz="1100" spc="-9" dirty="0">
                <a:solidFill>
                  <a:prstClr val="black"/>
                </a:solidFill>
                <a:latin typeface="Verdana"/>
                <a:cs typeface="Verdana"/>
              </a:rPr>
              <a:t>e</a:t>
            </a:r>
            <a:r>
              <a:rPr sz="1100" spc="-4" dirty="0">
                <a:solidFill>
                  <a:prstClr val="black"/>
                </a:solidFill>
                <a:latin typeface="Verdana"/>
                <a:cs typeface="Verdana"/>
              </a:rPr>
              <a:t> </a:t>
            </a:r>
            <a:r>
              <a:rPr sz="1100" spc="-9" dirty="0">
                <a:solidFill>
                  <a:prstClr val="black"/>
                </a:solidFill>
                <a:latin typeface="Verdana"/>
                <a:cs typeface="Verdana"/>
              </a:rPr>
              <a:t>e</a:t>
            </a:r>
            <a:r>
              <a:rPr sz="1100" dirty="0">
                <a:solidFill>
                  <a:prstClr val="black"/>
                </a:solidFill>
                <a:latin typeface="Verdana"/>
                <a:cs typeface="Verdana"/>
              </a:rPr>
              <a:t>t</a:t>
            </a:r>
            <a:r>
              <a:rPr sz="1100" spc="-4" dirty="0">
                <a:solidFill>
                  <a:prstClr val="black"/>
                </a:solidFill>
                <a:latin typeface="Verdana"/>
                <a:cs typeface="Verdana"/>
              </a:rPr>
              <a:t> </a:t>
            </a:r>
            <a:r>
              <a:rPr sz="1100" spc="-9" dirty="0">
                <a:solidFill>
                  <a:prstClr val="black"/>
                </a:solidFill>
                <a:latin typeface="Verdana"/>
                <a:cs typeface="Verdana"/>
              </a:rPr>
              <a:t>a</a:t>
            </a:r>
            <a:r>
              <a:rPr sz="1100" dirty="0">
                <a:solidFill>
                  <a:prstClr val="black"/>
                </a:solidFill>
                <a:latin typeface="Verdana"/>
                <a:cs typeface="Verdana"/>
              </a:rPr>
              <a:t>l</a:t>
            </a:r>
            <a:r>
              <a:rPr sz="1100" spc="-76" dirty="0">
                <a:solidFill>
                  <a:prstClr val="black"/>
                </a:solidFill>
                <a:latin typeface="Verdana"/>
                <a:cs typeface="Verdana"/>
              </a:rPr>
              <a:t>.</a:t>
            </a:r>
            <a:r>
              <a:rPr sz="1100" spc="-4" dirty="0">
                <a:solidFill>
                  <a:prstClr val="black"/>
                </a:solidFill>
                <a:latin typeface="Verdana"/>
                <a:cs typeface="Verdana"/>
              </a:rPr>
              <a:t>, </a:t>
            </a:r>
            <a:r>
              <a:rPr sz="1100" spc="-9" dirty="0">
                <a:solidFill>
                  <a:prstClr val="black"/>
                </a:solidFill>
                <a:latin typeface="Verdana"/>
                <a:cs typeface="Verdana"/>
              </a:rPr>
              <a:t>2001</a:t>
            </a:r>
            <a:r>
              <a:rPr sz="1100" dirty="0">
                <a:solidFill>
                  <a:prstClr val="black"/>
                </a:solidFill>
                <a:latin typeface="Verdana"/>
                <a:cs typeface="Verdana"/>
              </a:rPr>
              <a:t>;</a:t>
            </a:r>
            <a:r>
              <a:rPr sz="1100" spc="-4" dirty="0">
                <a:solidFill>
                  <a:prstClr val="black"/>
                </a:solidFill>
                <a:latin typeface="Verdana"/>
                <a:cs typeface="Verdana"/>
              </a:rPr>
              <a:t> </a:t>
            </a:r>
            <a:r>
              <a:rPr sz="1100" spc="-9" dirty="0">
                <a:solidFill>
                  <a:prstClr val="black"/>
                </a:solidFill>
                <a:latin typeface="Verdana"/>
                <a:cs typeface="Verdana"/>
              </a:rPr>
              <a:t>Montemer</a:t>
            </a:r>
            <a:r>
              <a:rPr sz="1100" dirty="0">
                <a:solidFill>
                  <a:prstClr val="black"/>
                </a:solidFill>
                <a:latin typeface="Verdana"/>
                <a:cs typeface="Verdana"/>
              </a:rPr>
              <a:t>l</a:t>
            </a:r>
            <a:r>
              <a:rPr sz="1100" spc="-9" dirty="0">
                <a:solidFill>
                  <a:prstClr val="black"/>
                </a:solidFill>
                <a:latin typeface="Verdana"/>
                <a:cs typeface="Verdana"/>
              </a:rPr>
              <a:t>o</a:t>
            </a:r>
            <a:r>
              <a:rPr sz="1100" spc="-4" dirty="0">
                <a:solidFill>
                  <a:prstClr val="black"/>
                </a:solidFill>
                <a:latin typeface="Verdana"/>
                <a:cs typeface="Verdana"/>
              </a:rPr>
              <a:t> </a:t>
            </a:r>
            <a:r>
              <a:rPr sz="1100" spc="-9" dirty="0">
                <a:solidFill>
                  <a:prstClr val="black"/>
                </a:solidFill>
                <a:latin typeface="Verdana"/>
                <a:cs typeface="Verdana"/>
              </a:rPr>
              <a:t>e</a:t>
            </a:r>
            <a:r>
              <a:rPr sz="1100" dirty="0">
                <a:solidFill>
                  <a:prstClr val="black"/>
                </a:solidFill>
                <a:latin typeface="Verdana"/>
                <a:cs typeface="Verdana"/>
              </a:rPr>
              <a:t>t</a:t>
            </a:r>
            <a:r>
              <a:rPr sz="1100" spc="-4" dirty="0">
                <a:solidFill>
                  <a:prstClr val="black"/>
                </a:solidFill>
                <a:latin typeface="Verdana"/>
                <a:cs typeface="Verdana"/>
              </a:rPr>
              <a:t> </a:t>
            </a:r>
            <a:r>
              <a:rPr sz="1100" spc="-9" dirty="0">
                <a:solidFill>
                  <a:prstClr val="black"/>
                </a:solidFill>
                <a:latin typeface="Verdana"/>
                <a:cs typeface="Verdana"/>
              </a:rPr>
              <a:t>a</a:t>
            </a:r>
            <a:r>
              <a:rPr sz="1100" dirty="0">
                <a:solidFill>
                  <a:prstClr val="black"/>
                </a:solidFill>
                <a:latin typeface="Verdana"/>
                <a:cs typeface="Verdana"/>
              </a:rPr>
              <a:t>l</a:t>
            </a:r>
            <a:r>
              <a:rPr sz="1100" spc="-76" dirty="0">
                <a:solidFill>
                  <a:prstClr val="black"/>
                </a:solidFill>
                <a:latin typeface="Verdana"/>
                <a:cs typeface="Verdana"/>
              </a:rPr>
              <a:t>.</a:t>
            </a:r>
            <a:r>
              <a:rPr sz="1100" spc="-4" dirty="0">
                <a:solidFill>
                  <a:prstClr val="black"/>
                </a:solidFill>
                <a:latin typeface="Verdana"/>
                <a:cs typeface="Verdana"/>
              </a:rPr>
              <a:t>, </a:t>
            </a:r>
            <a:r>
              <a:rPr sz="1100" spc="-9" dirty="0">
                <a:solidFill>
                  <a:prstClr val="black"/>
                </a:solidFill>
                <a:latin typeface="Verdana"/>
                <a:cs typeface="Verdana"/>
              </a:rPr>
              <a:t>2002</a:t>
            </a:r>
            <a:r>
              <a:rPr sz="1100" dirty="0">
                <a:solidFill>
                  <a:prstClr val="black"/>
                </a:solidFill>
                <a:latin typeface="Verdana"/>
                <a:cs typeface="Verdana"/>
              </a:rPr>
              <a:t>;…</a:t>
            </a:r>
            <a:endParaRPr sz="1100">
              <a:solidFill>
                <a:prstClr val="black"/>
              </a:solidFill>
              <a:latin typeface="Verdana"/>
              <a:cs typeface="Verdana"/>
            </a:endParaRPr>
          </a:p>
        </p:txBody>
      </p:sp>
      <p:sp>
        <p:nvSpPr>
          <p:cNvPr id="12" name="object 12"/>
          <p:cNvSpPr/>
          <p:nvPr/>
        </p:nvSpPr>
        <p:spPr>
          <a:xfrm>
            <a:off x="6096001" y="1479178"/>
            <a:ext cx="1483589" cy="1882586"/>
          </a:xfrm>
          <a:prstGeom prst="rect">
            <a:avLst/>
          </a:prstGeom>
          <a:blipFill>
            <a:blip r:embed="rId7" cstate="print"/>
            <a:stretch>
              <a:fillRect/>
            </a:stretch>
          </a:blipFill>
        </p:spPr>
        <p:txBody>
          <a:bodyPr wrap="square" lIns="0" tIns="0" rIns="0" bIns="0" rtlCol="0"/>
          <a:lstStyle/>
          <a:p>
            <a:pPr defTabSz="820487"/>
            <a:endParaRPr>
              <a:solidFill>
                <a:prstClr val="black"/>
              </a:solidFill>
            </a:endParaRPr>
          </a:p>
        </p:txBody>
      </p:sp>
      <p:sp>
        <p:nvSpPr>
          <p:cNvPr id="13" name="object 13"/>
          <p:cNvSpPr/>
          <p:nvPr/>
        </p:nvSpPr>
        <p:spPr>
          <a:xfrm>
            <a:off x="6091670" y="1474977"/>
            <a:ext cx="1492250" cy="1890993"/>
          </a:xfrm>
          <a:custGeom>
            <a:avLst/>
            <a:gdLst/>
            <a:ahLst/>
            <a:cxnLst/>
            <a:rect l="l" t="t" r="r" b="b"/>
            <a:pathLst>
              <a:path w="1641475" h="2143125">
                <a:moveTo>
                  <a:pt x="0" y="0"/>
                </a:moveTo>
                <a:lnTo>
                  <a:pt x="1641474" y="0"/>
                </a:lnTo>
                <a:lnTo>
                  <a:pt x="1641474" y="2143124"/>
                </a:lnTo>
                <a:lnTo>
                  <a:pt x="0" y="2143124"/>
                </a:lnTo>
                <a:lnTo>
                  <a:pt x="0" y="0"/>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14" name="object 14"/>
          <p:cNvSpPr/>
          <p:nvPr/>
        </p:nvSpPr>
        <p:spPr>
          <a:xfrm>
            <a:off x="3325092" y="2130519"/>
            <a:ext cx="1939635" cy="1227042"/>
          </a:xfrm>
          <a:prstGeom prst="rect">
            <a:avLst/>
          </a:prstGeom>
          <a:blipFill>
            <a:blip r:embed="rId8" cstate="print"/>
            <a:stretch>
              <a:fillRect/>
            </a:stretch>
          </a:blipFill>
        </p:spPr>
        <p:txBody>
          <a:bodyPr wrap="square" lIns="0" tIns="0" rIns="0" bIns="0" rtlCol="0"/>
          <a:lstStyle/>
          <a:p>
            <a:pPr defTabSz="820487"/>
            <a:endParaRPr>
              <a:solidFill>
                <a:prstClr val="black"/>
              </a:solidFill>
            </a:endParaRPr>
          </a:p>
        </p:txBody>
      </p:sp>
      <p:sp>
        <p:nvSpPr>
          <p:cNvPr id="15" name="object 15"/>
          <p:cNvSpPr/>
          <p:nvPr/>
        </p:nvSpPr>
        <p:spPr>
          <a:xfrm>
            <a:off x="3312102" y="2117914"/>
            <a:ext cx="1965614" cy="1252257"/>
          </a:xfrm>
          <a:custGeom>
            <a:avLst/>
            <a:gdLst/>
            <a:ahLst/>
            <a:cxnLst/>
            <a:rect l="l" t="t" r="r" b="b"/>
            <a:pathLst>
              <a:path w="2162175" h="1419225">
                <a:moveTo>
                  <a:pt x="0" y="0"/>
                </a:moveTo>
                <a:lnTo>
                  <a:pt x="2162174" y="0"/>
                </a:lnTo>
                <a:lnTo>
                  <a:pt x="2162174" y="1419224"/>
                </a:lnTo>
                <a:lnTo>
                  <a:pt x="0" y="1419224"/>
                </a:lnTo>
                <a:lnTo>
                  <a:pt x="0" y="0"/>
                </a:lnTo>
                <a:close/>
              </a:path>
            </a:pathLst>
          </a:custGeom>
          <a:ln w="28574">
            <a:solidFill>
              <a:srgbClr val="000000"/>
            </a:solidFill>
          </a:ln>
        </p:spPr>
        <p:txBody>
          <a:bodyPr wrap="square" lIns="0" tIns="0" rIns="0" bIns="0" rtlCol="0"/>
          <a:lstStyle/>
          <a:p>
            <a:pPr defTabSz="820487"/>
            <a:endParaRPr>
              <a:solidFill>
                <a:prstClr val="black"/>
              </a:solidFill>
            </a:endParaRPr>
          </a:p>
        </p:txBody>
      </p:sp>
      <p:sp>
        <p:nvSpPr>
          <p:cNvPr id="16" name="object 16"/>
          <p:cNvSpPr txBox="1">
            <a:spLocks noGrp="1"/>
          </p:cNvSpPr>
          <p:nvPr>
            <p:ph type="sldNum" sz="quarter" idx="7"/>
          </p:nvPr>
        </p:nvSpPr>
        <p:spPr>
          <a:xfrm>
            <a:off x="8287029" y="6141032"/>
            <a:ext cx="252268" cy="200055"/>
          </a:xfrm>
          <a:prstGeom prst="rect">
            <a:avLst/>
          </a:prstGeom>
        </p:spPr>
        <p:txBody>
          <a:bodyPr vert="horz" wrap="square" lIns="0" tIns="0" rIns="0" bIns="0" rtlCol="0">
            <a:spAutoFit/>
          </a:bodyPr>
          <a:lstStyle/>
          <a:p>
            <a:pPr marL="22791"/>
            <a:fld id="{81D60167-4931-47E6-BA6A-407CBD079E47}" type="slidenum">
              <a:rPr spc="-9" dirty="0">
                <a:solidFill>
                  <a:prstClr val="black"/>
                </a:solidFill>
              </a:rPr>
              <a:pPr marL="22791"/>
              <a:t>8</a:t>
            </a:fld>
            <a:endParaRPr spc="-9" dirty="0">
              <a:solidFill>
                <a:prstClr val="black"/>
              </a:solidFill>
            </a:endParaRPr>
          </a:p>
        </p:txBody>
      </p:sp>
    </p:spTree>
    <p:extLst>
      <p:ext uri="{BB962C8B-B14F-4D97-AF65-F5344CB8AC3E}">
        <p14:creationId xmlns:p14="http://schemas.microsoft.com/office/powerpoint/2010/main" val="908579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8640" y="639794"/>
            <a:ext cx="7606723" cy="697577"/>
          </a:xfrm>
          <a:prstGeom prst="rect">
            <a:avLst/>
          </a:prstGeom>
        </p:spPr>
        <p:txBody>
          <a:bodyPr vert="horz" wrap="square" lIns="0" tIns="203127" rIns="0" bIns="0" rtlCol="0">
            <a:spAutoFit/>
          </a:bodyPr>
          <a:lstStyle/>
          <a:p>
            <a:pPr marL="280333"/>
            <a:r>
              <a:rPr dirty="0"/>
              <a:t>Wh</a:t>
            </a:r>
            <a:r>
              <a:rPr spc="-22" dirty="0"/>
              <a:t>y</a:t>
            </a:r>
            <a:r>
              <a:rPr spc="-4" dirty="0"/>
              <a:t> </a:t>
            </a:r>
            <a:r>
              <a:rPr spc="-13" dirty="0"/>
              <a:t>i</a:t>
            </a:r>
            <a:r>
              <a:rPr dirty="0"/>
              <a:t>s</a:t>
            </a:r>
            <a:r>
              <a:rPr spc="-4" dirty="0"/>
              <a:t> S</a:t>
            </a:r>
            <a:r>
              <a:rPr dirty="0"/>
              <a:t>LA</a:t>
            </a:r>
            <a:r>
              <a:rPr spc="-31" dirty="0"/>
              <a:t>M</a:t>
            </a:r>
            <a:r>
              <a:rPr spc="-4" dirty="0"/>
              <a:t> </a:t>
            </a:r>
            <a:r>
              <a:rPr spc="-22" dirty="0"/>
              <a:t>a</a:t>
            </a:r>
            <a:r>
              <a:rPr spc="-4" dirty="0"/>
              <a:t> </a:t>
            </a:r>
            <a:r>
              <a:rPr dirty="0"/>
              <a:t>hard</a:t>
            </a:r>
            <a:r>
              <a:rPr spc="-4" dirty="0"/>
              <a:t> </a:t>
            </a:r>
            <a:r>
              <a:rPr dirty="0"/>
              <a:t>pr</a:t>
            </a:r>
            <a:r>
              <a:rPr spc="-22" dirty="0"/>
              <a:t>o</a:t>
            </a:r>
            <a:r>
              <a:rPr dirty="0"/>
              <a:t>b</a:t>
            </a:r>
            <a:r>
              <a:rPr spc="-13" dirty="0"/>
              <a:t>l</a:t>
            </a:r>
            <a:r>
              <a:rPr dirty="0"/>
              <a:t>em</a:t>
            </a:r>
            <a:r>
              <a:rPr spc="-22" dirty="0"/>
              <a:t>?</a:t>
            </a:r>
          </a:p>
        </p:txBody>
      </p:sp>
      <p:sp>
        <p:nvSpPr>
          <p:cNvPr id="3" name="object 3"/>
          <p:cNvSpPr txBox="1"/>
          <p:nvPr/>
        </p:nvSpPr>
        <p:spPr>
          <a:xfrm>
            <a:off x="1217468" y="1769534"/>
            <a:ext cx="6706755" cy="384721"/>
          </a:xfrm>
          <a:prstGeom prst="rect">
            <a:avLst/>
          </a:prstGeom>
        </p:spPr>
        <p:txBody>
          <a:bodyPr vert="horz" wrap="square" lIns="0" tIns="0" rIns="0" bIns="0" rtlCol="0">
            <a:spAutoFit/>
          </a:bodyPr>
          <a:lstStyle/>
          <a:p>
            <a:pPr marL="11396" defTabSz="820487"/>
            <a:r>
              <a:rPr sz="2500" b="1" spc="-18" dirty="0">
                <a:solidFill>
                  <a:prstClr val="black"/>
                </a:solidFill>
                <a:latin typeface="Arial"/>
                <a:cs typeface="Arial"/>
              </a:rPr>
              <a:t>S</a:t>
            </a:r>
            <a:r>
              <a:rPr sz="2500" b="1" spc="-22" dirty="0">
                <a:solidFill>
                  <a:prstClr val="black"/>
                </a:solidFill>
                <a:latin typeface="Arial"/>
                <a:cs typeface="Arial"/>
              </a:rPr>
              <a:t>L</a:t>
            </a:r>
            <a:r>
              <a:rPr sz="2500" b="1" dirty="0">
                <a:solidFill>
                  <a:prstClr val="black"/>
                </a:solidFill>
                <a:latin typeface="Arial"/>
                <a:cs typeface="Arial"/>
              </a:rPr>
              <a:t>AM</a:t>
            </a:r>
            <a:r>
              <a:rPr sz="2500" spc="-9" dirty="0">
                <a:solidFill>
                  <a:prstClr val="black"/>
                </a:solidFill>
                <a:latin typeface="Arial"/>
                <a:cs typeface="Arial"/>
              </a:rPr>
              <a:t>:</a:t>
            </a:r>
            <a:r>
              <a:rPr sz="2500" spc="-4" dirty="0">
                <a:solidFill>
                  <a:prstClr val="black"/>
                </a:solidFill>
                <a:latin typeface="Arial"/>
                <a:cs typeface="Arial"/>
              </a:rPr>
              <a:t> </a:t>
            </a:r>
            <a:r>
              <a:rPr sz="2500" dirty="0">
                <a:solidFill>
                  <a:prstClr val="black"/>
                </a:solidFill>
                <a:latin typeface="Arial"/>
                <a:cs typeface="Arial"/>
              </a:rPr>
              <a:t>robo</a:t>
            </a:r>
            <a:r>
              <a:rPr sz="2500" spc="-9" dirty="0">
                <a:solidFill>
                  <a:prstClr val="black"/>
                </a:solidFill>
                <a:latin typeface="Arial"/>
                <a:cs typeface="Arial"/>
              </a:rPr>
              <a:t>t</a:t>
            </a:r>
            <a:r>
              <a:rPr sz="2500" spc="-4" dirty="0">
                <a:solidFill>
                  <a:prstClr val="black"/>
                </a:solidFill>
                <a:latin typeface="Arial"/>
                <a:cs typeface="Arial"/>
              </a:rPr>
              <a:t> </a:t>
            </a:r>
            <a:r>
              <a:rPr sz="2500" dirty="0">
                <a:solidFill>
                  <a:prstClr val="black"/>
                </a:solidFill>
                <a:latin typeface="Arial"/>
                <a:cs typeface="Arial"/>
              </a:rPr>
              <a:t>pa</a:t>
            </a:r>
            <a:r>
              <a:rPr sz="2500" spc="-9" dirty="0">
                <a:solidFill>
                  <a:prstClr val="black"/>
                </a:solidFill>
                <a:latin typeface="Arial"/>
                <a:cs typeface="Arial"/>
              </a:rPr>
              <a:t>t</a:t>
            </a:r>
            <a:r>
              <a:rPr sz="2500" dirty="0">
                <a:solidFill>
                  <a:prstClr val="black"/>
                </a:solidFill>
                <a:latin typeface="Arial"/>
                <a:cs typeface="Arial"/>
              </a:rPr>
              <a:t>h</a:t>
            </a:r>
            <a:r>
              <a:rPr sz="2500" spc="-4" dirty="0">
                <a:solidFill>
                  <a:prstClr val="black"/>
                </a:solidFill>
                <a:latin typeface="Arial"/>
                <a:cs typeface="Arial"/>
              </a:rPr>
              <a:t> </a:t>
            </a:r>
            <a:r>
              <a:rPr sz="2500" dirty="0">
                <a:solidFill>
                  <a:prstClr val="black"/>
                </a:solidFill>
                <a:latin typeface="Arial"/>
                <a:cs typeface="Arial"/>
              </a:rPr>
              <a:t>and</a:t>
            </a:r>
            <a:r>
              <a:rPr sz="2500" spc="-4" dirty="0">
                <a:solidFill>
                  <a:prstClr val="black"/>
                </a:solidFill>
                <a:latin typeface="Arial"/>
                <a:cs typeface="Arial"/>
              </a:rPr>
              <a:t> </a:t>
            </a:r>
            <a:r>
              <a:rPr sz="2500" dirty="0">
                <a:solidFill>
                  <a:prstClr val="black"/>
                </a:solidFill>
                <a:latin typeface="Arial"/>
                <a:cs typeface="Arial"/>
              </a:rPr>
              <a:t>map</a:t>
            </a:r>
            <a:r>
              <a:rPr sz="2500" spc="-4" dirty="0">
                <a:solidFill>
                  <a:prstClr val="black"/>
                </a:solidFill>
                <a:latin typeface="Arial"/>
                <a:cs typeface="Arial"/>
              </a:rPr>
              <a:t> </a:t>
            </a:r>
            <a:r>
              <a:rPr sz="2500" dirty="0">
                <a:solidFill>
                  <a:prstClr val="black"/>
                </a:solidFill>
                <a:latin typeface="Arial"/>
                <a:cs typeface="Arial"/>
              </a:rPr>
              <a:t>are</a:t>
            </a:r>
            <a:r>
              <a:rPr sz="2500" spc="-4" dirty="0">
                <a:solidFill>
                  <a:prstClr val="black"/>
                </a:solidFill>
                <a:latin typeface="Arial"/>
                <a:cs typeface="Arial"/>
              </a:rPr>
              <a:t> </a:t>
            </a:r>
            <a:r>
              <a:rPr sz="2500" dirty="0">
                <a:solidFill>
                  <a:prstClr val="black"/>
                </a:solidFill>
                <a:latin typeface="Arial"/>
                <a:cs typeface="Arial"/>
              </a:rPr>
              <a:t>bo</a:t>
            </a:r>
            <a:r>
              <a:rPr sz="2500" spc="-9" dirty="0">
                <a:solidFill>
                  <a:prstClr val="black"/>
                </a:solidFill>
                <a:latin typeface="Arial"/>
                <a:cs typeface="Arial"/>
              </a:rPr>
              <a:t>t</a:t>
            </a:r>
            <a:r>
              <a:rPr sz="2500" dirty="0">
                <a:solidFill>
                  <a:prstClr val="black"/>
                </a:solidFill>
                <a:latin typeface="Arial"/>
                <a:cs typeface="Arial"/>
              </a:rPr>
              <a:t>h</a:t>
            </a:r>
            <a:r>
              <a:rPr sz="2500" spc="-4" dirty="0">
                <a:solidFill>
                  <a:prstClr val="black"/>
                </a:solidFill>
                <a:latin typeface="Arial"/>
                <a:cs typeface="Arial"/>
              </a:rPr>
              <a:t> </a:t>
            </a:r>
            <a:r>
              <a:rPr sz="2500" b="1" spc="-22" dirty="0">
                <a:solidFill>
                  <a:srgbClr val="FF0000"/>
                </a:solidFill>
                <a:latin typeface="Arial"/>
                <a:cs typeface="Arial"/>
              </a:rPr>
              <a:t>unknown</a:t>
            </a:r>
            <a:endParaRPr sz="2500">
              <a:solidFill>
                <a:prstClr val="black"/>
              </a:solidFill>
              <a:latin typeface="Arial"/>
              <a:cs typeface="Arial"/>
            </a:endParaRPr>
          </a:p>
        </p:txBody>
      </p:sp>
      <p:sp>
        <p:nvSpPr>
          <p:cNvPr id="4" name="object 4"/>
          <p:cNvSpPr/>
          <p:nvPr/>
        </p:nvSpPr>
        <p:spPr>
          <a:xfrm>
            <a:off x="6512111" y="3920778"/>
            <a:ext cx="1140691" cy="772085"/>
          </a:xfrm>
          <a:custGeom>
            <a:avLst/>
            <a:gdLst/>
            <a:ahLst/>
            <a:cxnLst/>
            <a:rect l="l" t="t" r="r" b="b"/>
            <a:pathLst>
              <a:path w="1254759" h="875029">
                <a:moveTo>
                  <a:pt x="519460" y="0"/>
                </a:moveTo>
                <a:lnTo>
                  <a:pt x="471502" y="1255"/>
                </a:lnTo>
                <a:lnTo>
                  <a:pt x="424811" y="5157"/>
                </a:lnTo>
                <a:lnTo>
                  <a:pt x="379571" y="11636"/>
                </a:lnTo>
                <a:lnTo>
                  <a:pt x="335965" y="20619"/>
                </a:lnTo>
                <a:lnTo>
                  <a:pt x="294176" y="32037"/>
                </a:lnTo>
                <a:lnTo>
                  <a:pt x="254388" y="45819"/>
                </a:lnTo>
                <a:lnTo>
                  <a:pt x="216785" y="61893"/>
                </a:lnTo>
                <a:lnTo>
                  <a:pt x="181550" y="80190"/>
                </a:lnTo>
                <a:lnTo>
                  <a:pt x="148867" y="100637"/>
                </a:lnTo>
                <a:lnTo>
                  <a:pt x="91890" y="147703"/>
                </a:lnTo>
                <a:lnTo>
                  <a:pt x="47324" y="202523"/>
                </a:lnTo>
                <a:lnTo>
                  <a:pt x="16637" y="264531"/>
                </a:lnTo>
                <a:lnTo>
                  <a:pt x="1390" y="332498"/>
                </a:lnTo>
                <a:lnTo>
                  <a:pt x="0" y="367086"/>
                </a:lnTo>
                <a:lnTo>
                  <a:pt x="2650" y="401673"/>
                </a:lnTo>
                <a:lnTo>
                  <a:pt x="19529" y="470276"/>
                </a:lnTo>
                <a:lnTo>
                  <a:pt x="50941" y="537170"/>
                </a:lnTo>
                <a:lnTo>
                  <a:pt x="71758" y="569619"/>
                </a:lnTo>
                <a:lnTo>
                  <a:pt x="95801" y="601213"/>
                </a:lnTo>
                <a:lnTo>
                  <a:pt x="122934" y="631810"/>
                </a:lnTo>
                <a:lnTo>
                  <a:pt x="153023" y="661267"/>
                </a:lnTo>
                <a:lnTo>
                  <a:pt x="185930" y="689441"/>
                </a:lnTo>
                <a:lnTo>
                  <a:pt x="221520" y="716191"/>
                </a:lnTo>
                <a:lnTo>
                  <a:pt x="259658" y="741373"/>
                </a:lnTo>
                <a:lnTo>
                  <a:pt x="300208" y="764846"/>
                </a:lnTo>
                <a:lnTo>
                  <a:pt x="343033" y="786467"/>
                </a:lnTo>
                <a:lnTo>
                  <a:pt x="387999" y="806093"/>
                </a:lnTo>
                <a:lnTo>
                  <a:pt x="434970" y="823582"/>
                </a:lnTo>
                <a:lnTo>
                  <a:pt x="483809" y="838791"/>
                </a:lnTo>
                <a:lnTo>
                  <a:pt x="534381" y="851579"/>
                </a:lnTo>
                <a:lnTo>
                  <a:pt x="585570" y="861619"/>
                </a:lnTo>
                <a:lnTo>
                  <a:pt x="636226" y="868729"/>
                </a:lnTo>
                <a:lnTo>
                  <a:pt x="686166" y="872980"/>
                </a:lnTo>
                <a:lnTo>
                  <a:pt x="735207" y="874442"/>
                </a:lnTo>
                <a:lnTo>
                  <a:pt x="783164" y="873187"/>
                </a:lnTo>
                <a:lnTo>
                  <a:pt x="829855" y="869284"/>
                </a:lnTo>
                <a:lnTo>
                  <a:pt x="875095" y="862806"/>
                </a:lnTo>
                <a:lnTo>
                  <a:pt x="918702" y="853822"/>
                </a:lnTo>
                <a:lnTo>
                  <a:pt x="960490" y="842404"/>
                </a:lnTo>
                <a:lnTo>
                  <a:pt x="1000278" y="828622"/>
                </a:lnTo>
                <a:lnTo>
                  <a:pt x="1037881" y="812548"/>
                </a:lnTo>
                <a:lnTo>
                  <a:pt x="1073116" y="794251"/>
                </a:lnTo>
                <a:lnTo>
                  <a:pt x="1105799" y="773804"/>
                </a:lnTo>
                <a:lnTo>
                  <a:pt x="1162776" y="726738"/>
                </a:lnTo>
                <a:lnTo>
                  <a:pt x="1207342" y="671918"/>
                </a:lnTo>
                <a:lnTo>
                  <a:pt x="1238029" y="609910"/>
                </a:lnTo>
                <a:lnTo>
                  <a:pt x="1253276" y="541943"/>
                </a:lnTo>
                <a:lnTo>
                  <a:pt x="1254666" y="507355"/>
                </a:lnTo>
                <a:lnTo>
                  <a:pt x="1252016" y="472768"/>
                </a:lnTo>
                <a:lnTo>
                  <a:pt x="1235138" y="404165"/>
                </a:lnTo>
                <a:lnTo>
                  <a:pt x="1203725" y="337272"/>
                </a:lnTo>
                <a:lnTo>
                  <a:pt x="1182908" y="304822"/>
                </a:lnTo>
                <a:lnTo>
                  <a:pt x="1158865" y="273228"/>
                </a:lnTo>
                <a:lnTo>
                  <a:pt x="1131732" y="242632"/>
                </a:lnTo>
                <a:lnTo>
                  <a:pt x="1101643" y="213175"/>
                </a:lnTo>
                <a:lnTo>
                  <a:pt x="1068736" y="185000"/>
                </a:lnTo>
                <a:lnTo>
                  <a:pt x="1033146" y="158251"/>
                </a:lnTo>
                <a:lnTo>
                  <a:pt x="995008" y="133068"/>
                </a:lnTo>
                <a:lnTo>
                  <a:pt x="954458" y="109595"/>
                </a:lnTo>
                <a:lnTo>
                  <a:pt x="911633" y="87975"/>
                </a:lnTo>
                <a:lnTo>
                  <a:pt x="866667" y="68349"/>
                </a:lnTo>
                <a:lnTo>
                  <a:pt x="819697" y="50860"/>
                </a:lnTo>
                <a:lnTo>
                  <a:pt x="770858" y="35651"/>
                </a:lnTo>
                <a:lnTo>
                  <a:pt x="720285" y="22863"/>
                </a:lnTo>
                <a:lnTo>
                  <a:pt x="669097" y="12823"/>
                </a:lnTo>
                <a:lnTo>
                  <a:pt x="618440" y="5713"/>
                </a:lnTo>
                <a:lnTo>
                  <a:pt x="568500" y="1462"/>
                </a:lnTo>
                <a:lnTo>
                  <a:pt x="519460" y="0"/>
                </a:lnTo>
                <a:close/>
              </a:path>
            </a:pathLst>
          </a:custGeom>
          <a:solidFill>
            <a:srgbClr val="004DD6"/>
          </a:solidFill>
        </p:spPr>
        <p:txBody>
          <a:bodyPr wrap="square" lIns="0" tIns="0" rIns="0" bIns="0" rtlCol="0"/>
          <a:lstStyle/>
          <a:p>
            <a:pPr defTabSz="820487"/>
            <a:endParaRPr>
              <a:solidFill>
                <a:prstClr val="black"/>
              </a:solidFill>
            </a:endParaRPr>
          </a:p>
        </p:txBody>
      </p:sp>
      <p:sp>
        <p:nvSpPr>
          <p:cNvPr id="5" name="object 5"/>
          <p:cNvSpPr/>
          <p:nvPr/>
        </p:nvSpPr>
        <p:spPr>
          <a:xfrm>
            <a:off x="6512111" y="3920777"/>
            <a:ext cx="1140691" cy="772085"/>
          </a:xfrm>
          <a:custGeom>
            <a:avLst/>
            <a:gdLst/>
            <a:ahLst/>
            <a:cxnLst/>
            <a:rect l="l" t="t" r="r" b="b"/>
            <a:pathLst>
              <a:path w="1254759" h="875029">
                <a:moveTo>
                  <a:pt x="720285" y="22863"/>
                </a:moveTo>
                <a:lnTo>
                  <a:pt x="770857" y="35650"/>
                </a:lnTo>
                <a:lnTo>
                  <a:pt x="819696" y="50860"/>
                </a:lnTo>
                <a:lnTo>
                  <a:pt x="866667" y="68349"/>
                </a:lnTo>
                <a:lnTo>
                  <a:pt x="911633" y="87975"/>
                </a:lnTo>
                <a:lnTo>
                  <a:pt x="954458" y="109595"/>
                </a:lnTo>
                <a:lnTo>
                  <a:pt x="995008" y="133068"/>
                </a:lnTo>
                <a:lnTo>
                  <a:pt x="1033146" y="158251"/>
                </a:lnTo>
                <a:lnTo>
                  <a:pt x="1068736" y="185000"/>
                </a:lnTo>
                <a:lnTo>
                  <a:pt x="1101644" y="213175"/>
                </a:lnTo>
                <a:lnTo>
                  <a:pt x="1131732" y="242632"/>
                </a:lnTo>
                <a:lnTo>
                  <a:pt x="1158865" y="273229"/>
                </a:lnTo>
                <a:lnTo>
                  <a:pt x="1182908" y="304823"/>
                </a:lnTo>
                <a:lnTo>
                  <a:pt x="1203725" y="337272"/>
                </a:lnTo>
                <a:lnTo>
                  <a:pt x="1235138" y="404165"/>
                </a:lnTo>
                <a:lnTo>
                  <a:pt x="1252017" y="472769"/>
                </a:lnTo>
                <a:lnTo>
                  <a:pt x="1254667" y="507356"/>
                </a:lnTo>
                <a:lnTo>
                  <a:pt x="1253276" y="541943"/>
                </a:lnTo>
                <a:lnTo>
                  <a:pt x="1238029" y="609911"/>
                </a:lnTo>
                <a:lnTo>
                  <a:pt x="1207342" y="671919"/>
                </a:lnTo>
                <a:lnTo>
                  <a:pt x="1162776" y="726739"/>
                </a:lnTo>
                <a:lnTo>
                  <a:pt x="1105799" y="773804"/>
                </a:lnTo>
                <a:lnTo>
                  <a:pt x="1073116" y="794252"/>
                </a:lnTo>
                <a:lnTo>
                  <a:pt x="1037881" y="812548"/>
                </a:lnTo>
                <a:lnTo>
                  <a:pt x="1000278" y="828623"/>
                </a:lnTo>
                <a:lnTo>
                  <a:pt x="960490" y="842404"/>
                </a:lnTo>
                <a:lnTo>
                  <a:pt x="918701" y="853823"/>
                </a:lnTo>
                <a:lnTo>
                  <a:pt x="875095" y="862806"/>
                </a:lnTo>
                <a:lnTo>
                  <a:pt x="829855" y="869285"/>
                </a:lnTo>
                <a:lnTo>
                  <a:pt x="783164" y="873187"/>
                </a:lnTo>
                <a:lnTo>
                  <a:pt x="735207" y="874443"/>
                </a:lnTo>
                <a:lnTo>
                  <a:pt x="686166" y="872980"/>
                </a:lnTo>
                <a:lnTo>
                  <a:pt x="636226" y="868730"/>
                </a:lnTo>
                <a:lnTo>
                  <a:pt x="585570" y="861620"/>
                </a:lnTo>
                <a:lnTo>
                  <a:pt x="534381" y="851579"/>
                </a:lnTo>
                <a:lnTo>
                  <a:pt x="483809" y="838792"/>
                </a:lnTo>
                <a:lnTo>
                  <a:pt x="434969" y="823582"/>
                </a:lnTo>
                <a:lnTo>
                  <a:pt x="387999" y="806093"/>
                </a:lnTo>
                <a:lnTo>
                  <a:pt x="343033" y="786467"/>
                </a:lnTo>
                <a:lnTo>
                  <a:pt x="300207" y="764847"/>
                </a:lnTo>
                <a:lnTo>
                  <a:pt x="259658" y="741374"/>
                </a:lnTo>
                <a:lnTo>
                  <a:pt x="221520" y="716191"/>
                </a:lnTo>
                <a:lnTo>
                  <a:pt x="185929" y="689442"/>
                </a:lnTo>
                <a:lnTo>
                  <a:pt x="153022" y="661267"/>
                </a:lnTo>
                <a:lnTo>
                  <a:pt x="122934" y="631810"/>
                </a:lnTo>
                <a:lnTo>
                  <a:pt x="95800" y="601214"/>
                </a:lnTo>
                <a:lnTo>
                  <a:pt x="71757" y="569619"/>
                </a:lnTo>
                <a:lnTo>
                  <a:pt x="50940" y="537170"/>
                </a:lnTo>
                <a:lnTo>
                  <a:pt x="19528" y="470277"/>
                </a:lnTo>
                <a:lnTo>
                  <a:pt x="2649" y="401673"/>
                </a:lnTo>
                <a:lnTo>
                  <a:pt x="0" y="367086"/>
                </a:lnTo>
                <a:lnTo>
                  <a:pt x="1390" y="332499"/>
                </a:lnTo>
                <a:lnTo>
                  <a:pt x="16637" y="264531"/>
                </a:lnTo>
                <a:lnTo>
                  <a:pt x="47324" y="202523"/>
                </a:lnTo>
                <a:lnTo>
                  <a:pt x="91890" y="147703"/>
                </a:lnTo>
                <a:lnTo>
                  <a:pt x="148867" y="100638"/>
                </a:lnTo>
                <a:lnTo>
                  <a:pt x="181550" y="80190"/>
                </a:lnTo>
                <a:lnTo>
                  <a:pt x="216785" y="61894"/>
                </a:lnTo>
                <a:lnTo>
                  <a:pt x="254388" y="45819"/>
                </a:lnTo>
                <a:lnTo>
                  <a:pt x="294176" y="32038"/>
                </a:lnTo>
                <a:lnTo>
                  <a:pt x="335965" y="20620"/>
                </a:lnTo>
                <a:lnTo>
                  <a:pt x="379571" y="11636"/>
                </a:lnTo>
                <a:lnTo>
                  <a:pt x="424811" y="5157"/>
                </a:lnTo>
                <a:lnTo>
                  <a:pt x="471502" y="1255"/>
                </a:lnTo>
                <a:lnTo>
                  <a:pt x="519459" y="0"/>
                </a:lnTo>
                <a:lnTo>
                  <a:pt x="568500" y="1462"/>
                </a:lnTo>
                <a:lnTo>
                  <a:pt x="618440" y="5712"/>
                </a:lnTo>
                <a:lnTo>
                  <a:pt x="669096" y="12823"/>
                </a:lnTo>
                <a:lnTo>
                  <a:pt x="720285" y="22863"/>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6" name="object 6"/>
          <p:cNvSpPr/>
          <p:nvPr/>
        </p:nvSpPr>
        <p:spPr>
          <a:xfrm>
            <a:off x="3547441" y="4757078"/>
            <a:ext cx="656936" cy="1006849"/>
          </a:xfrm>
          <a:custGeom>
            <a:avLst/>
            <a:gdLst/>
            <a:ahLst/>
            <a:cxnLst/>
            <a:rect l="l" t="t" r="r" b="b"/>
            <a:pathLst>
              <a:path w="722629" h="1141095">
                <a:moveTo>
                  <a:pt x="426927" y="0"/>
                </a:moveTo>
                <a:lnTo>
                  <a:pt x="369337" y="5406"/>
                </a:lnTo>
                <a:lnTo>
                  <a:pt x="312756" y="24852"/>
                </a:lnTo>
                <a:lnTo>
                  <a:pt x="258096" y="57289"/>
                </a:lnTo>
                <a:lnTo>
                  <a:pt x="206269" y="101667"/>
                </a:lnTo>
                <a:lnTo>
                  <a:pt x="158189" y="156938"/>
                </a:lnTo>
                <a:lnTo>
                  <a:pt x="135839" y="188331"/>
                </a:lnTo>
                <a:lnTo>
                  <a:pt x="114767" y="222053"/>
                </a:lnTo>
                <a:lnTo>
                  <a:pt x="95088" y="257974"/>
                </a:lnTo>
                <a:lnTo>
                  <a:pt x="76916" y="295963"/>
                </a:lnTo>
                <a:lnTo>
                  <a:pt x="60365" y="335888"/>
                </a:lnTo>
                <a:lnTo>
                  <a:pt x="45548" y="377618"/>
                </a:lnTo>
                <a:lnTo>
                  <a:pt x="32580" y="421023"/>
                </a:lnTo>
                <a:lnTo>
                  <a:pt x="21576" y="465971"/>
                </a:lnTo>
                <a:lnTo>
                  <a:pt x="12648" y="512331"/>
                </a:lnTo>
                <a:lnTo>
                  <a:pt x="6031" y="559077"/>
                </a:lnTo>
                <a:lnTo>
                  <a:pt x="1836" y="605162"/>
                </a:lnTo>
                <a:lnTo>
                  <a:pt x="0" y="650426"/>
                </a:lnTo>
                <a:lnTo>
                  <a:pt x="455" y="694706"/>
                </a:lnTo>
                <a:lnTo>
                  <a:pt x="3139" y="737843"/>
                </a:lnTo>
                <a:lnTo>
                  <a:pt x="7984" y="779674"/>
                </a:lnTo>
                <a:lnTo>
                  <a:pt x="14926" y="820040"/>
                </a:lnTo>
                <a:lnTo>
                  <a:pt x="23899" y="858779"/>
                </a:lnTo>
                <a:lnTo>
                  <a:pt x="34839" y="895729"/>
                </a:lnTo>
                <a:lnTo>
                  <a:pt x="62355" y="963622"/>
                </a:lnTo>
                <a:lnTo>
                  <a:pt x="96953" y="1022430"/>
                </a:lnTo>
                <a:lnTo>
                  <a:pt x="138111" y="1070865"/>
                </a:lnTo>
                <a:lnTo>
                  <a:pt x="185305" y="1107637"/>
                </a:lnTo>
                <a:lnTo>
                  <a:pt x="238015" y="1131460"/>
                </a:lnTo>
                <a:lnTo>
                  <a:pt x="295163" y="1141001"/>
                </a:lnTo>
                <a:lnTo>
                  <a:pt x="324027" y="1140119"/>
                </a:lnTo>
                <a:lnTo>
                  <a:pt x="381226" y="1127561"/>
                </a:lnTo>
                <a:lnTo>
                  <a:pt x="436961" y="1101489"/>
                </a:lnTo>
                <a:lnTo>
                  <a:pt x="490318" y="1062950"/>
                </a:lnTo>
                <a:lnTo>
                  <a:pt x="540386" y="1012994"/>
                </a:lnTo>
                <a:lnTo>
                  <a:pt x="586251" y="952670"/>
                </a:lnTo>
                <a:lnTo>
                  <a:pt x="607322" y="918948"/>
                </a:lnTo>
                <a:lnTo>
                  <a:pt x="627001" y="883027"/>
                </a:lnTo>
                <a:lnTo>
                  <a:pt x="645174" y="845038"/>
                </a:lnTo>
                <a:lnTo>
                  <a:pt x="661725" y="805113"/>
                </a:lnTo>
                <a:lnTo>
                  <a:pt x="676542" y="763383"/>
                </a:lnTo>
                <a:lnTo>
                  <a:pt x="689509" y="719978"/>
                </a:lnTo>
                <a:lnTo>
                  <a:pt x="700514" y="675030"/>
                </a:lnTo>
                <a:lnTo>
                  <a:pt x="709441" y="628670"/>
                </a:lnTo>
                <a:lnTo>
                  <a:pt x="716059" y="581924"/>
                </a:lnTo>
                <a:lnTo>
                  <a:pt x="720253" y="535839"/>
                </a:lnTo>
                <a:lnTo>
                  <a:pt x="722090" y="490576"/>
                </a:lnTo>
                <a:lnTo>
                  <a:pt x="721634" y="446295"/>
                </a:lnTo>
                <a:lnTo>
                  <a:pt x="718951" y="403159"/>
                </a:lnTo>
                <a:lnTo>
                  <a:pt x="714106" y="361327"/>
                </a:lnTo>
                <a:lnTo>
                  <a:pt x="707164" y="320961"/>
                </a:lnTo>
                <a:lnTo>
                  <a:pt x="698191" y="282222"/>
                </a:lnTo>
                <a:lnTo>
                  <a:pt x="687251" y="245272"/>
                </a:lnTo>
                <a:lnTo>
                  <a:pt x="659734" y="177379"/>
                </a:lnTo>
                <a:lnTo>
                  <a:pt x="625136" y="118571"/>
                </a:lnTo>
                <a:lnTo>
                  <a:pt x="583979" y="70137"/>
                </a:lnTo>
                <a:lnTo>
                  <a:pt x="536784" y="33364"/>
                </a:lnTo>
                <a:lnTo>
                  <a:pt x="484074" y="9541"/>
                </a:lnTo>
                <a:lnTo>
                  <a:pt x="426927" y="0"/>
                </a:lnTo>
                <a:close/>
              </a:path>
            </a:pathLst>
          </a:custGeom>
          <a:solidFill>
            <a:srgbClr val="004DD6"/>
          </a:solidFill>
        </p:spPr>
        <p:txBody>
          <a:bodyPr wrap="square" lIns="0" tIns="0" rIns="0" bIns="0" rtlCol="0"/>
          <a:lstStyle/>
          <a:p>
            <a:pPr defTabSz="820487"/>
            <a:endParaRPr>
              <a:solidFill>
                <a:prstClr val="black"/>
              </a:solidFill>
            </a:endParaRPr>
          </a:p>
        </p:txBody>
      </p:sp>
      <p:sp>
        <p:nvSpPr>
          <p:cNvPr id="7" name="object 7"/>
          <p:cNvSpPr/>
          <p:nvPr/>
        </p:nvSpPr>
        <p:spPr>
          <a:xfrm>
            <a:off x="3547441" y="4757080"/>
            <a:ext cx="656936" cy="1006849"/>
          </a:xfrm>
          <a:custGeom>
            <a:avLst/>
            <a:gdLst/>
            <a:ahLst/>
            <a:cxnLst/>
            <a:rect l="l" t="t" r="r" b="b"/>
            <a:pathLst>
              <a:path w="722629" h="1141095">
                <a:moveTo>
                  <a:pt x="12648" y="512331"/>
                </a:moveTo>
                <a:lnTo>
                  <a:pt x="21576" y="465971"/>
                </a:lnTo>
                <a:lnTo>
                  <a:pt x="32581" y="421023"/>
                </a:lnTo>
                <a:lnTo>
                  <a:pt x="45548" y="377618"/>
                </a:lnTo>
                <a:lnTo>
                  <a:pt x="60365" y="335888"/>
                </a:lnTo>
                <a:lnTo>
                  <a:pt x="76916" y="295962"/>
                </a:lnTo>
                <a:lnTo>
                  <a:pt x="95088" y="257974"/>
                </a:lnTo>
                <a:lnTo>
                  <a:pt x="114767" y="222053"/>
                </a:lnTo>
                <a:lnTo>
                  <a:pt x="135839" y="188330"/>
                </a:lnTo>
                <a:lnTo>
                  <a:pt x="158189" y="156938"/>
                </a:lnTo>
                <a:lnTo>
                  <a:pt x="206269" y="101667"/>
                </a:lnTo>
                <a:lnTo>
                  <a:pt x="258096" y="57289"/>
                </a:lnTo>
                <a:lnTo>
                  <a:pt x="312756" y="24852"/>
                </a:lnTo>
                <a:lnTo>
                  <a:pt x="369337" y="5406"/>
                </a:lnTo>
                <a:lnTo>
                  <a:pt x="426927" y="0"/>
                </a:lnTo>
                <a:lnTo>
                  <a:pt x="455815" y="2889"/>
                </a:lnTo>
                <a:lnTo>
                  <a:pt x="511086" y="19753"/>
                </a:lnTo>
                <a:lnTo>
                  <a:pt x="561104" y="50212"/>
                </a:lnTo>
                <a:lnTo>
                  <a:pt x="605345" y="92977"/>
                </a:lnTo>
                <a:lnTo>
                  <a:pt x="643288" y="146759"/>
                </a:lnTo>
                <a:lnTo>
                  <a:pt x="674411" y="210270"/>
                </a:lnTo>
                <a:lnTo>
                  <a:pt x="698191" y="282222"/>
                </a:lnTo>
                <a:lnTo>
                  <a:pt x="707164" y="320961"/>
                </a:lnTo>
                <a:lnTo>
                  <a:pt x="714106" y="361327"/>
                </a:lnTo>
                <a:lnTo>
                  <a:pt x="718951" y="403158"/>
                </a:lnTo>
                <a:lnTo>
                  <a:pt x="721634" y="446295"/>
                </a:lnTo>
                <a:lnTo>
                  <a:pt x="722090" y="490575"/>
                </a:lnTo>
                <a:lnTo>
                  <a:pt x="720253" y="535839"/>
                </a:lnTo>
                <a:lnTo>
                  <a:pt x="716059" y="581924"/>
                </a:lnTo>
                <a:lnTo>
                  <a:pt x="709441" y="628670"/>
                </a:lnTo>
                <a:lnTo>
                  <a:pt x="700514" y="675030"/>
                </a:lnTo>
                <a:lnTo>
                  <a:pt x="689509" y="719978"/>
                </a:lnTo>
                <a:lnTo>
                  <a:pt x="676541" y="763383"/>
                </a:lnTo>
                <a:lnTo>
                  <a:pt x="661725" y="805113"/>
                </a:lnTo>
                <a:lnTo>
                  <a:pt x="645174" y="845039"/>
                </a:lnTo>
                <a:lnTo>
                  <a:pt x="627001" y="883027"/>
                </a:lnTo>
                <a:lnTo>
                  <a:pt x="607322" y="918948"/>
                </a:lnTo>
                <a:lnTo>
                  <a:pt x="586251" y="952671"/>
                </a:lnTo>
                <a:lnTo>
                  <a:pt x="563901" y="984063"/>
                </a:lnTo>
                <a:lnTo>
                  <a:pt x="515820" y="1039334"/>
                </a:lnTo>
                <a:lnTo>
                  <a:pt x="463994" y="1083712"/>
                </a:lnTo>
                <a:lnTo>
                  <a:pt x="409334" y="1116149"/>
                </a:lnTo>
                <a:lnTo>
                  <a:pt x="352753" y="1135595"/>
                </a:lnTo>
                <a:lnTo>
                  <a:pt x="295163" y="1141001"/>
                </a:lnTo>
                <a:lnTo>
                  <a:pt x="266275" y="1138112"/>
                </a:lnTo>
                <a:lnTo>
                  <a:pt x="211003" y="1121248"/>
                </a:lnTo>
                <a:lnTo>
                  <a:pt x="160986" y="1090789"/>
                </a:lnTo>
                <a:lnTo>
                  <a:pt x="116745" y="1048024"/>
                </a:lnTo>
                <a:lnTo>
                  <a:pt x="78802" y="994242"/>
                </a:lnTo>
                <a:lnTo>
                  <a:pt x="47679" y="930731"/>
                </a:lnTo>
                <a:lnTo>
                  <a:pt x="23899" y="858779"/>
                </a:lnTo>
                <a:lnTo>
                  <a:pt x="14925" y="820040"/>
                </a:lnTo>
                <a:lnTo>
                  <a:pt x="7984" y="779674"/>
                </a:lnTo>
                <a:lnTo>
                  <a:pt x="3138" y="737843"/>
                </a:lnTo>
                <a:lnTo>
                  <a:pt x="455" y="694706"/>
                </a:lnTo>
                <a:lnTo>
                  <a:pt x="0" y="650425"/>
                </a:lnTo>
                <a:lnTo>
                  <a:pt x="1836" y="605162"/>
                </a:lnTo>
                <a:lnTo>
                  <a:pt x="6031" y="559077"/>
                </a:lnTo>
                <a:lnTo>
                  <a:pt x="12648" y="512331"/>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8" name="object 8"/>
          <p:cNvSpPr/>
          <p:nvPr/>
        </p:nvSpPr>
        <p:spPr>
          <a:xfrm>
            <a:off x="3600542" y="4840419"/>
            <a:ext cx="551873" cy="846044"/>
          </a:xfrm>
          <a:custGeom>
            <a:avLst/>
            <a:gdLst/>
            <a:ahLst/>
            <a:cxnLst/>
            <a:rect l="l" t="t" r="r" b="b"/>
            <a:pathLst>
              <a:path w="607060" h="958850">
                <a:moveTo>
                  <a:pt x="358758" y="0"/>
                </a:moveTo>
                <a:lnTo>
                  <a:pt x="310357" y="4537"/>
                </a:lnTo>
                <a:lnTo>
                  <a:pt x="262806" y="20868"/>
                </a:lnTo>
                <a:lnTo>
                  <a:pt x="216870" y="48111"/>
                </a:lnTo>
                <a:lnTo>
                  <a:pt x="173316" y="85386"/>
                </a:lnTo>
                <a:lnTo>
                  <a:pt x="132912" y="131811"/>
                </a:lnTo>
                <a:lnTo>
                  <a:pt x="96423" y="186505"/>
                </a:lnTo>
                <a:lnTo>
                  <a:pt x="64617" y="248587"/>
                </a:lnTo>
                <a:lnTo>
                  <a:pt x="38260" y="317177"/>
                </a:lnTo>
                <a:lnTo>
                  <a:pt x="18120" y="391392"/>
                </a:lnTo>
                <a:lnTo>
                  <a:pt x="10620" y="430335"/>
                </a:lnTo>
                <a:lnTo>
                  <a:pt x="5062" y="469601"/>
                </a:lnTo>
                <a:lnTo>
                  <a:pt x="1540" y="508313"/>
                </a:lnTo>
                <a:lnTo>
                  <a:pt x="0" y="546335"/>
                </a:lnTo>
                <a:lnTo>
                  <a:pt x="386" y="583531"/>
                </a:lnTo>
                <a:lnTo>
                  <a:pt x="6719" y="654906"/>
                </a:lnTo>
                <a:lnTo>
                  <a:pt x="20101" y="721355"/>
                </a:lnTo>
                <a:lnTo>
                  <a:pt x="40091" y="781798"/>
                </a:lnTo>
                <a:lnTo>
                  <a:pt x="66253" y="835150"/>
                </a:lnTo>
                <a:lnTo>
                  <a:pt x="98146" y="880331"/>
                </a:lnTo>
                <a:lnTo>
                  <a:pt x="135331" y="916257"/>
                </a:lnTo>
                <a:lnTo>
                  <a:pt x="177370" y="941847"/>
                </a:lnTo>
                <a:lnTo>
                  <a:pt x="223823" y="956017"/>
                </a:lnTo>
                <a:lnTo>
                  <a:pt x="248102" y="958446"/>
                </a:lnTo>
                <a:lnTo>
                  <a:pt x="272360" y="957706"/>
                </a:lnTo>
                <a:lnTo>
                  <a:pt x="320432" y="947162"/>
                </a:lnTo>
                <a:lnTo>
                  <a:pt x="367271" y="925265"/>
                </a:lnTo>
                <a:lnTo>
                  <a:pt x="412112" y="892896"/>
                </a:lnTo>
                <a:lnTo>
                  <a:pt x="454187" y="850936"/>
                </a:lnTo>
                <a:lnTo>
                  <a:pt x="492729" y="800267"/>
                </a:lnTo>
                <a:lnTo>
                  <a:pt x="526972" y="741769"/>
                </a:lnTo>
                <a:lnTo>
                  <a:pt x="556150" y="676323"/>
                </a:lnTo>
                <a:lnTo>
                  <a:pt x="579494" y="604810"/>
                </a:lnTo>
                <a:lnTo>
                  <a:pt x="588739" y="567053"/>
                </a:lnTo>
                <a:lnTo>
                  <a:pt x="596239" y="528111"/>
                </a:lnTo>
                <a:lnTo>
                  <a:pt x="601797" y="488844"/>
                </a:lnTo>
                <a:lnTo>
                  <a:pt x="605319" y="450133"/>
                </a:lnTo>
                <a:lnTo>
                  <a:pt x="606860" y="412111"/>
                </a:lnTo>
                <a:lnTo>
                  <a:pt x="606473" y="374915"/>
                </a:lnTo>
                <a:lnTo>
                  <a:pt x="600140" y="303540"/>
                </a:lnTo>
                <a:lnTo>
                  <a:pt x="586759" y="237090"/>
                </a:lnTo>
                <a:lnTo>
                  <a:pt x="566768" y="176648"/>
                </a:lnTo>
                <a:lnTo>
                  <a:pt x="540606" y="123295"/>
                </a:lnTo>
                <a:lnTo>
                  <a:pt x="508714" y="78114"/>
                </a:lnTo>
                <a:lnTo>
                  <a:pt x="471528" y="42188"/>
                </a:lnTo>
                <a:lnTo>
                  <a:pt x="429490" y="16599"/>
                </a:lnTo>
                <a:lnTo>
                  <a:pt x="383036" y="2429"/>
                </a:lnTo>
                <a:lnTo>
                  <a:pt x="358758" y="0"/>
                </a:lnTo>
                <a:close/>
              </a:path>
            </a:pathLst>
          </a:custGeom>
          <a:solidFill>
            <a:srgbClr val="004DD6"/>
          </a:solidFill>
        </p:spPr>
        <p:txBody>
          <a:bodyPr wrap="square" lIns="0" tIns="0" rIns="0" bIns="0" rtlCol="0"/>
          <a:lstStyle/>
          <a:p>
            <a:pPr defTabSz="820487"/>
            <a:endParaRPr>
              <a:solidFill>
                <a:prstClr val="black"/>
              </a:solidFill>
            </a:endParaRPr>
          </a:p>
        </p:txBody>
      </p:sp>
      <p:sp>
        <p:nvSpPr>
          <p:cNvPr id="9" name="object 9"/>
          <p:cNvSpPr/>
          <p:nvPr/>
        </p:nvSpPr>
        <p:spPr>
          <a:xfrm>
            <a:off x="3600542" y="4840420"/>
            <a:ext cx="551873" cy="846044"/>
          </a:xfrm>
          <a:custGeom>
            <a:avLst/>
            <a:gdLst/>
            <a:ahLst/>
            <a:cxnLst/>
            <a:rect l="l" t="t" r="r" b="b"/>
            <a:pathLst>
              <a:path w="607060" h="958850">
                <a:moveTo>
                  <a:pt x="10620" y="430334"/>
                </a:moveTo>
                <a:lnTo>
                  <a:pt x="18120" y="391392"/>
                </a:lnTo>
                <a:lnTo>
                  <a:pt x="27365" y="353636"/>
                </a:lnTo>
                <a:lnTo>
                  <a:pt x="50710" y="282123"/>
                </a:lnTo>
                <a:lnTo>
                  <a:pt x="79887" y="216677"/>
                </a:lnTo>
                <a:lnTo>
                  <a:pt x="114130" y="158179"/>
                </a:lnTo>
                <a:lnTo>
                  <a:pt x="152673" y="107509"/>
                </a:lnTo>
                <a:lnTo>
                  <a:pt x="194748" y="65549"/>
                </a:lnTo>
                <a:lnTo>
                  <a:pt x="239588" y="33180"/>
                </a:lnTo>
                <a:lnTo>
                  <a:pt x="286428" y="11283"/>
                </a:lnTo>
                <a:lnTo>
                  <a:pt x="334500" y="739"/>
                </a:lnTo>
                <a:lnTo>
                  <a:pt x="358758" y="0"/>
                </a:lnTo>
                <a:lnTo>
                  <a:pt x="383037" y="2429"/>
                </a:lnTo>
                <a:lnTo>
                  <a:pt x="429490" y="16599"/>
                </a:lnTo>
                <a:lnTo>
                  <a:pt x="471529" y="42188"/>
                </a:lnTo>
                <a:lnTo>
                  <a:pt x="508714" y="78114"/>
                </a:lnTo>
                <a:lnTo>
                  <a:pt x="540607" y="123295"/>
                </a:lnTo>
                <a:lnTo>
                  <a:pt x="566768" y="176648"/>
                </a:lnTo>
                <a:lnTo>
                  <a:pt x="586759" y="237090"/>
                </a:lnTo>
                <a:lnTo>
                  <a:pt x="600141" y="303540"/>
                </a:lnTo>
                <a:lnTo>
                  <a:pt x="606474" y="374915"/>
                </a:lnTo>
                <a:lnTo>
                  <a:pt x="606860" y="412111"/>
                </a:lnTo>
                <a:lnTo>
                  <a:pt x="605320" y="450132"/>
                </a:lnTo>
                <a:lnTo>
                  <a:pt x="601798" y="488844"/>
                </a:lnTo>
                <a:lnTo>
                  <a:pt x="596240" y="528111"/>
                </a:lnTo>
                <a:lnTo>
                  <a:pt x="588740" y="567053"/>
                </a:lnTo>
                <a:lnTo>
                  <a:pt x="579495" y="604809"/>
                </a:lnTo>
                <a:lnTo>
                  <a:pt x="556150" y="676322"/>
                </a:lnTo>
                <a:lnTo>
                  <a:pt x="526973" y="741768"/>
                </a:lnTo>
                <a:lnTo>
                  <a:pt x="492729" y="800267"/>
                </a:lnTo>
                <a:lnTo>
                  <a:pt x="454187" y="850936"/>
                </a:lnTo>
                <a:lnTo>
                  <a:pt x="412112" y="892896"/>
                </a:lnTo>
                <a:lnTo>
                  <a:pt x="367271" y="925265"/>
                </a:lnTo>
                <a:lnTo>
                  <a:pt x="320432" y="947162"/>
                </a:lnTo>
                <a:lnTo>
                  <a:pt x="272360" y="957706"/>
                </a:lnTo>
                <a:lnTo>
                  <a:pt x="248102" y="958446"/>
                </a:lnTo>
                <a:lnTo>
                  <a:pt x="223823" y="956017"/>
                </a:lnTo>
                <a:lnTo>
                  <a:pt x="177370" y="941846"/>
                </a:lnTo>
                <a:lnTo>
                  <a:pt x="135331" y="916257"/>
                </a:lnTo>
                <a:lnTo>
                  <a:pt x="98146" y="880331"/>
                </a:lnTo>
                <a:lnTo>
                  <a:pt x="66253" y="835150"/>
                </a:lnTo>
                <a:lnTo>
                  <a:pt x="40091" y="781798"/>
                </a:lnTo>
                <a:lnTo>
                  <a:pt x="20101" y="721355"/>
                </a:lnTo>
                <a:lnTo>
                  <a:pt x="6719" y="654905"/>
                </a:lnTo>
                <a:lnTo>
                  <a:pt x="386" y="583530"/>
                </a:lnTo>
                <a:lnTo>
                  <a:pt x="0" y="546334"/>
                </a:lnTo>
                <a:lnTo>
                  <a:pt x="1540" y="508313"/>
                </a:lnTo>
                <a:lnTo>
                  <a:pt x="5062" y="469601"/>
                </a:lnTo>
                <a:lnTo>
                  <a:pt x="10620" y="430334"/>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10" name="object 10"/>
          <p:cNvSpPr/>
          <p:nvPr/>
        </p:nvSpPr>
        <p:spPr>
          <a:xfrm>
            <a:off x="4289014" y="2298620"/>
            <a:ext cx="752186" cy="962585"/>
          </a:xfrm>
          <a:custGeom>
            <a:avLst/>
            <a:gdLst/>
            <a:ahLst/>
            <a:cxnLst/>
            <a:rect l="l" t="t" r="r" b="b"/>
            <a:pathLst>
              <a:path w="827404" h="1090929">
                <a:moveTo>
                  <a:pt x="562012" y="0"/>
                </a:moveTo>
                <a:lnTo>
                  <a:pt x="500220" y="8452"/>
                </a:lnTo>
                <a:lnTo>
                  <a:pt x="436973" y="29687"/>
                </a:lnTo>
                <a:lnTo>
                  <a:pt x="373468" y="62964"/>
                </a:lnTo>
                <a:lnTo>
                  <a:pt x="310906" y="107542"/>
                </a:lnTo>
                <a:lnTo>
                  <a:pt x="280353" y="133838"/>
                </a:lnTo>
                <a:lnTo>
                  <a:pt x="250485" y="162682"/>
                </a:lnTo>
                <a:lnTo>
                  <a:pt x="221452" y="193981"/>
                </a:lnTo>
                <a:lnTo>
                  <a:pt x="193404" y="227643"/>
                </a:lnTo>
                <a:lnTo>
                  <a:pt x="166491" y="263574"/>
                </a:lnTo>
                <a:lnTo>
                  <a:pt x="140863" y="301683"/>
                </a:lnTo>
                <a:lnTo>
                  <a:pt x="116669" y="341877"/>
                </a:lnTo>
                <a:lnTo>
                  <a:pt x="94060" y="384064"/>
                </a:lnTo>
                <a:lnTo>
                  <a:pt x="73569" y="427319"/>
                </a:lnTo>
                <a:lnTo>
                  <a:pt x="55623" y="470664"/>
                </a:lnTo>
                <a:lnTo>
                  <a:pt x="40206" y="513925"/>
                </a:lnTo>
                <a:lnTo>
                  <a:pt x="27303" y="556924"/>
                </a:lnTo>
                <a:lnTo>
                  <a:pt x="16901" y="599486"/>
                </a:lnTo>
                <a:lnTo>
                  <a:pt x="8984" y="641437"/>
                </a:lnTo>
                <a:lnTo>
                  <a:pt x="3538" y="682600"/>
                </a:lnTo>
                <a:lnTo>
                  <a:pt x="548" y="722800"/>
                </a:lnTo>
                <a:lnTo>
                  <a:pt x="0" y="761862"/>
                </a:lnTo>
                <a:lnTo>
                  <a:pt x="1878" y="799609"/>
                </a:lnTo>
                <a:lnTo>
                  <a:pt x="12857" y="870458"/>
                </a:lnTo>
                <a:lnTo>
                  <a:pt x="33369" y="933944"/>
                </a:lnTo>
                <a:lnTo>
                  <a:pt x="63295" y="988662"/>
                </a:lnTo>
                <a:lnTo>
                  <a:pt x="102519" y="1033208"/>
                </a:lnTo>
                <a:lnTo>
                  <a:pt x="150924" y="1066177"/>
                </a:lnTo>
                <a:lnTo>
                  <a:pt x="206207" y="1085511"/>
                </a:lnTo>
                <a:lnTo>
                  <a:pt x="265344" y="1090582"/>
                </a:lnTo>
                <a:lnTo>
                  <a:pt x="295983" y="1088000"/>
                </a:lnTo>
                <a:lnTo>
                  <a:pt x="358652" y="1073064"/>
                </a:lnTo>
                <a:lnTo>
                  <a:pt x="422178" y="1045715"/>
                </a:lnTo>
                <a:lnTo>
                  <a:pt x="485361" y="1006695"/>
                </a:lnTo>
                <a:lnTo>
                  <a:pt x="516449" y="983039"/>
                </a:lnTo>
                <a:lnTo>
                  <a:pt x="547003" y="956743"/>
                </a:lnTo>
                <a:lnTo>
                  <a:pt x="576870" y="927899"/>
                </a:lnTo>
                <a:lnTo>
                  <a:pt x="605903" y="896600"/>
                </a:lnTo>
                <a:lnTo>
                  <a:pt x="633951" y="862939"/>
                </a:lnTo>
                <a:lnTo>
                  <a:pt x="660864" y="827007"/>
                </a:lnTo>
                <a:lnTo>
                  <a:pt x="686493" y="788898"/>
                </a:lnTo>
                <a:lnTo>
                  <a:pt x="710687" y="748704"/>
                </a:lnTo>
                <a:lnTo>
                  <a:pt x="733296" y="706518"/>
                </a:lnTo>
                <a:lnTo>
                  <a:pt x="753787" y="663263"/>
                </a:lnTo>
                <a:lnTo>
                  <a:pt x="771733" y="619917"/>
                </a:lnTo>
                <a:lnTo>
                  <a:pt x="787150" y="576657"/>
                </a:lnTo>
                <a:lnTo>
                  <a:pt x="800053" y="533658"/>
                </a:lnTo>
                <a:lnTo>
                  <a:pt x="810455" y="491095"/>
                </a:lnTo>
                <a:lnTo>
                  <a:pt x="818372" y="449145"/>
                </a:lnTo>
                <a:lnTo>
                  <a:pt x="823818" y="407981"/>
                </a:lnTo>
                <a:lnTo>
                  <a:pt x="826808" y="367781"/>
                </a:lnTo>
                <a:lnTo>
                  <a:pt x="827356" y="328720"/>
                </a:lnTo>
                <a:lnTo>
                  <a:pt x="825477" y="290973"/>
                </a:lnTo>
                <a:lnTo>
                  <a:pt x="814498" y="220124"/>
                </a:lnTo>
                <a:lnTo>
                  <a:pt x="793987" y="156638"/>
                </a:lnTo>
                <a:lnTo>
                  <a:pt x="764061" y="101920"/>
                </a:lnTo>
                <a:lnTo>
                  <a:pt x="724837" y="57374"/>
                </a:lnTo>
                <a:lnTo>
                  <a:pt x="676432" y="24405"/>
                </a:lnTo>
                <a:lnTo>
                  <a:pt x="621149" y="5070"/>
                </a:lnTo>
                <a:lnTo>
                  <a:pt x="562012" y="0"/>
                </a:lnTo>
                <a:close/>
              </a:path>
            </a:pathLst>
          </a:custGeom>
          <a:solidFill>
            <a:srgbClr val="004DD6"/>
          </a:solidFill>
        </p:spPr>
        <p:txBody>
          <a:bodyPr wrap="square" lIns="0" tIns="0" rIns="0" bIns="0" rtlCol="0"/>
          <a:lstStyle/>
          <a:p>
            <a:pPr defTabSz="820487"/>
            <a:endParaRPr>
              <a:solidFill>
                <a:prstClr val="black"/>
              </a:solidFill>
            </a:endParaRPr>
          </a:p>
        </p:txBody>
      </p:sp>
      <p:sp>
        <p:nvSpPr>
          <p:cNvPr id="11" name="object 11"/>
          <p:cNvSpPr/>
          <p:nvPr/>
        </p:nvSpPr>
        <p:spPr>
          <a:xfrm>
            <a:off x="4289013" y="2298620"/>
            <a:ext cx="752186" cy="962585"/>
          </a:xfrm>
          <a:custGeom>
            <a:avLst/>
            <a:gdLst/>
            <a:ahLst/>
            <a:cxnLst/>
            <a:rect l="l" t="t" r="r" b="b"/>
            <a:pathLst>
              <a:path w="827404" h="1090929">
                <a:moveTo>
                  <a:pt x="94059" y="384064"/>
                </a:moveTo>
                <a:lnTo>
                  <a:pt x="116669" y="341877"/>
                </a:lnTo>
                <a:lnTo>
                  <a:pt x="140862" y="301683"/>
                </a:lnTo>
                <a:lnTo>
                  <a:pt x="166491" y="263574"/>
                </a:lnTo>
                <a:lnTo>
                  <a:pt x="193404" y="227643"/>
                </a:lnTo>
                <a:lnTo>
                  <a:pt x="221452" y="193981"/>
                </a:lnTo>
                <a:lnTo>
                  <a:pt x="250485" y="162682"/>
                </a:lnTo>
                <a:lnTo>
                  <a:pt x="280353" y="133839"/>
                </a:lnTo>
                <a:lnTo>
                  <a:pt x="310906" y="107543"/>
                </a:lnTo>
                <a:lnTo>
                  <a:pt x="341994" y="83887"/>
                </a:lnTo>
                <a:lnTo>
                  <a:pt x="405178" y="44866"/>
                </a:lnTo>
                <a:lnTo>
                  <a:pt x="468704" y="17518"/>
                </a:lnTo>
                <a:lnTo>
                  <a:pt x="531373" y="2582"/>
                </a:lnTo>
                <a:lnTo>
                  <a:pt x="562012" y="0"/>
                </a:lnTo>
                <a:lnTo>
                  <a:pt x="591987" y="798"/>
                </a:lnTo>
                <a:lnTo>
                  <a:pt x="649347" y="12908"/>
                </a:lnTo>
                <a:lnTo>
                  <a:pt x="701774" y="39354"/>
                </a:lnTo>
                <a:lnTo>
                  <a:pt x="745604" y="78288"/>
                </a:lnTo>
                <a:lnTo>
                  <a:pt x="780193" y="128095"/>
                </a:lnTo>
                <a:lnTo>
                  <a:pt x="805427" y="187373"/>
                </a:lnTo>
                <a:lnTo>
                  <a:pt x="821187" y="254716"/>
                </a:lnTo>
                <a:lnTo>
                  <a:pt x="827356" y="328721"/>
                </a:lnTo>
                <a:lnTo>
                  <a:pt x="826808" y="367782"/>
                </a:lnTo>
                <a:lnTo>
                  <a:pt x="823818" y="407982"/>
                </a:lnTo>
                <a:lnTo>
                  <a:pt x="818372" y="449145"/>
                </a:lnTo>
                <a:lnTo>
                  <a:pt x="810455" y="491096"/>
                </a:lnTo>
                <a:lnTo>
                  <a:pt x="800053" y="533658"/>
                </a:lnTo>
                <a:lnTo>
                  <a:pt x="787150" y="576657"/>
                </a:lnTo>
                <a:lnTo>
                  <a:pt x="771733" y="619917"/>
                </a:lnTo>
                <a:lnTo>
                  <a:pt x="753787" y="663263"/>
                </a:lnTo>
                <a:lnTo>
                  <a:pt x="733297" y="706518"/>
                </a:lnTo>
                <a:lnTo>
                  <a:pt x="710687" y="748704"/>
                </a:lnTo>
                <a:lnTo>
                  <a:pt x="686493" y="788898"/>
                </a:lnTo>
                <a:lnTo>
                  <a:pt x="660865" y="827007"/>
                </a:lnTo>
                <a:lnTo>
                  <a:pt x="633952" y="862939"/>
                </a:lnTo>
                <a:lnTo>
                  <a:pt x="605904" y="896601"/>
                </a:lnTo>
                <a:lnTo>
                  <a:pt x="576871" y="927900"/>
                </a:lnTo>
                <a:lnTo>
                  <a:pt x="547003" y="956743"/>
                </a:lnTo>
                <a:lnTo>
                  <a:pt x="516450" y="983040"/>
                </a:lnTo>
                <a:lnTo>
                  <a:pt x="485361" y="1006695"/>
                </a:lnTo>
                <a:lnTo>
                  <a:pt x="422178" y="1045716"/>
                </a:lnTo>
                <a:lnTo>
                  <a:pt x="358652" y="1073064"/>
                </a:lnTo>
                <a:lnTo>
                  <a:pt x="295982" y="1088001"/>
                </a:lnTo>
                <a:lnTo>
                  <a:pt x="265343" y="1090583"/>
                </a:lnTo>
                <a:lnTo>
                  <a:pt x="235368" y="1089784"/>
                </a:lnTo>
                <a:lnTo>
                  <a:pt x="178009" y="1077674"/>
                </a:lnTo>
                <a:lnTo>
                  <a:pt x="125581" y="1051228"/>
                </a:lnTo>
                <a:lnTo>
                  <a:pt x="81752" y="1012294"/>
                </a:lnTo>
                <a:lnTo>
                  <a:pt x="47162" y="962487"/>
                </a:lnTo>
                <a:lnTo>
                  <a:pt x="21929" y="903209"/>
                </a:lnTo>
                <a:lnTo>
                  <a:pt x="6169" y="835866"/>
                </a:lnTo>
                <a:lnTo>
                  <a:pt x="0" y="761861"/>
                </a:lnTo>
                <a:lnTo>
                  <a:pt x="548" y="722800"/>
                </a:lnTo>
                <a:lnTo>
                  <a:pt x="3538" y="682600"/>
                </a:lnTo>
                <a:lnTo>
                  <a:pt x="8984" y="641437"/>
                </a:lnTo>
                <a:lnTo>
                  <a:pt x="16901" y="599486"/>
                </a:lnTo>
                <a:lnTo>
                  <a:pt x="27303" y="556924"/>
                </a:lnTo>
                <a:lnTo>
                  <a:pt x="40205" y="513925"/>
                </a:lnTo>
                <a:lnTo>
                  <a:pt x="55622" y="470664"/>
                </a:lnTo>
                <a:lnTo>
                  <a:pt x="73569" y="427319"/>
                </a:lnTo>
                <a:lnTo>
                  <a:pt x="94059" y="384064"/>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12" name="object 12"/>
          <p:cNvSpPr/>
          <p:nvPr/>
        </p:nvSpPr>
        <p:spPr>
          <a:xfrm>
            <a:off x="4430566" y="2421873"/>
            <a:ext cx="484909" cy="714375"/>
          </a:xfrm>
          <a:custGeom>
            <a:avLst/>
            <a:gdLst/>
            <a:ahLst/>
            <a:cxnLst/>
            <a:rect l="l" t="t" r="r" b="b"/>
            <a:pathLst>
              <a:path w="533400" h="809625">
                <a:moveTo>
                  <a:pt x="266700" y="0"/>
                </a:moveTo>
                <a:lnTo>
                  <a:pt x="223439" y="5298"/>
                </a:lnTo>
                <a:lnTo>
                  <a:pt x="182402" y="20637"/>
                </a:lnTo>
                <a:lnTo>
                  <a:pt x="144135" y="45184"/>
                </a:lnTo>
                <a:lnTo>
                  <a:pt x="109190" y="78105"/>
                </a:lnTo>
                <a:lnTo>
                  <a:pt x="78114" y="118566"/>
                </a:lnTo>
                <a:lnTo>
                  <a:pt x="51457" y="165735"/>
                </a:lnTo>
                <a:lnTo>
                  <a:pt x="29768" y="218777"/>
                </a:lnTo>
                <a:lnTo>
                  <a:pt x="13596" y="276860"/>
                </a:lnTo>
                <a:lnTo>
                  <a:pt x="3490" y="339149"/>
                </a:lnTo>
                <a:lnTo>
                  <a:pt x="0" y="404812"/>
                </a:lnTo>
                <a:lnTo>
                  <a:pt x="884" y="438013"/>
                </a:lnTo>
                <a:lnTo>
                  <a:pt x="7750" y="502093"/>
                </a:lnTo>
                <a:lnTo>
                  <a:pt x="20958" y="562384"/>
                </a:lnTo>
                <a:lnTo>
                  <a:pt x="39957" y="618050"/>
                </a:lnTo>
                <a:lnTo>
                  <a:pt x="64199" y="668260"/>
                </a:lnTo>
                <a:lnTo>
                  <a:pt x="93134" y="712180"/>
                </a:lnTo>
                <a:lnTo>
                  <a:pt x="126213" y="748975"/>
                </a:lnTo>
                <a:lnTo>
                  <a:pt x="162888" y="777813"/>
                </a:lnTo>
                <a:lnTo>
                  <a:pt x="202608" y="797861"/>
                </a:lnTo>
                <a:lnTo>
                  <a:pt x="244826" y="808284"/>
                </a:lnTo>
                <a:lnTo>
                  <a:pt x="266700" y="809626"/>
                </a:lnTo>
                <a:lnTo>
                  <a:pt x="288573" y="808284"/>
                </a:lnTo>
                <a:lnTo>
                  <a:pt x="330791" y="797861"/>
                </a:lnTo>
                <a:lnTo>
                  <a:pt x="370511" y="777813"/>
                </a:lnTo>
                <a:lnTo>
                  <a:pt x="407186" y="748975"/>
                </a:lnTo>
                <a:lnTo>
                  <a:pt x="440265" y="712180"/>
                </a:lnTo>
                <a:lnTo>
                  <a:pt x="469200" y="668260"/>
                </a:lnTo>
                <a:lnTo>
                  <a:pt x="493442" y="618050"/>
                </a:lnTo>
                <a:lnTo>
                  <a:pt x="512441" y="562384"/>
                </a:lnTo>
                <a:lnTo>
                  <a:pt x="525649" y="502093"/>
                </a:lnTo>
                <a:lnTo>
                  <a:pt x="532515" y="438013"/>
                </a:lnTo>
                <a:lnTo>
                  <a:pt x="533400" y="404812"/>
                </a:lnTo>
                <a:lnTo>
                  <a:pt x="532515" y="371611"/>
                </a:lnTo>
                <a:lnTo>
                  <a:pt x="525649" y="307531"/>
                </a:lnTo>
                <a:lnTo>
                  <a:pt x="512441" y="247241"/>
                </a:lnTo>
                <a:lnTo>
                  <a:pt x="493442" y="191574"/>
                </a:lnTo>
                <a:lnTo>
                  <a:pt x="469200" y="141364"/>
                </a:lnTo>
                <a:lnTo>
                  <a:pt x="440265" y="97445"/>
                </a:lnTo>
                <a:lnTo>
                  <a:pt x="407186" y="60650"/>
                </a:lnTo>
                <a:lnTo>
                  <a:pt x="370511" y="31812"/>
                </a:lnTo>
                <a:lnTo>
                  <a:pt x="330791" y="11764"/>
                </a:lnTo>
                <a:lnTo>
                  <a:pt x="288573" y="1341"/>
                </a:lnTo>
                <a:lnTo>
                  <a:pt x="266700" y="0"/>
                </a:lnTo>
                <a:close/>
              </a:path>
            </a:pathLst>
          </a:custGeom>
          <a:solidFill>
            <a:srgbClr val="004DD6"/>
          </a:solidFill>
        </p:spPr>
        <p:txBody>
          <a:bodyPr wrap="square" lIns="0" tIns="0" rIns="0" bIns="0" rtlCol="0"/>
          <a:lstStyle/>
          <a:p>
            <a:pPr defTabSz="820487"/>
            <a:endParaRPr>
              <a:solidFill>
                <a:prstClr val="black"/>
              </a:solidFill>
            </a:endParaRPr>
          </a:p>
        </p:txBody>
      </p:sp>
      <p:sp>
        <p:nvSpPr>
          <p:cNvPr id="13" name="object 13"/>
          <p:cNvSpPr/>
          <p:nvPr/>
        </p:nvSpPr>
        <p:spPr>
          <a:xfrm>
            <a:off x="4430566" y="2421873"/>
            <a:ext cx="484909" cy="714375"/>
          </a:xfrm>
          <a:custGeom>
            <a:avLst/>
            <a:gdLst/>
            <a:ahLst/>
            <a:cxnLst/>
            <a:rect l="l" t="t" r="r" b="b"/>
            <a:pathLst>
              <a:path w="533400" h="809625">
                <a:moveTo>
                  <a:pt x="0" y="404812"/>
                </a:moveTo>
                <a:lnTo>
                  <a:pt x="3490" y="339150"/>
                </a:lnTo>
                <a:lnTo>
                  <a:pt x="13596" y="276860"/>
                </a:lnTo>
                <a:lnTo>
                  <a:pt x="29768" y="218778"/>
                </a:lnTo>
                <a:lnTo>
                  <a:pt x="51457" y="165735"/>
                </a:lnTo>
                <a:lnTo>
                  <a:pt x="78114" y="118566"/>
                </a:lnTo>
                <a:lnTo>
                  <a:pt x="109190" y="78105"/>
                </a:lnTo>
                <a:lnTo>
                  <a:pt x="144135" y="45184"/>
                </a:lnTo>
                <a:lnTo>
                  <a:pt x="182402" y="20637"/>
                </a:lnTo>
                <a:lnTo>
                  <a:pt x="223439" y="5298"/>
                </a:lnTo>
                <a:lnTo>
                  <a:pt x="266699" y="0"/>
                </a:lnTo>
                <a:lnTo>
                  <a:pt x="288573" y="1341"/>
                </a:lnTo>
                <a:lnTo>
                  <a:pt x="330790" y="11764"/>
                </a:lnTo>
                <a:lnTo>
                  <a:pt x="370511" y="31812"/>
                </a:lnTo>
                <a:lnTo>
                  <a:pt x="407186" y="60650"/>
                </a:lnTo>
                <a:lnTo>
                  <a:pt x="440265" y="97445"/>
                </a:lnTo>
                <a:lnTo>
                  <a:pt x="469200" y="141364"/>
                </a:lnTo>
                <a:lnTo>
                  <a:pt x="493442" y="191574"/>
                </a:lnTo>
                <a:lnTo>
                  <a:pt x="512441" y="247241"/>
                </a:lnTo>
                <a:lnTo>
                  <a:pt x="525648" y="307531"/>
                </a:lnTo>
                <a:lnTo>
                  <a:pt x="532515" y="371611"/>
                </a:lnTo>
                <a:lnTo>
                  <a:pt x="533399" y="404812"/>
                </a:lnTo>
                <a:lnTo>
                  <a:pt x="532515" y="438013"/>
                </a:lnTo>
                <a:lnTo>
                  <a:pt x="525648" y="502094"/>
                </a:lnTo>
                <a:lnTo>
                  <a:pt x="512441" y="562384"/>
                </a:lnTo>
                <a:lnTo>
                  <a:pt x="493442" y="618050"/>
                </a:lnTo>
                <a:lnTo>
                  <a:pt x="469200" y="668260"/>
                </a:lnTo>
                <a:lnTo>
                  <a:pt x="440265" y="712180"/>
                </a:lnTo>
                <a:lnTo>
                  <a:pt x="407186" y="748975"/>
                </a:lnTo>
                <a:lnTo>
                  <a:pt x="370511" y="777813"/>
                </a:lnTo>
                <a:lnTo>
                  <a:pt x="330790" y="797860"/>
                </a:lnTo>
                <a:lnTo>
                  <a:pt x="288573" y="808283"/>
                </a:lnTo>
                <a:lnTo>
                  <a:pt x="266699" y="809625"/>
                </a:lnTo>
                <a:lnTo>
                  <a:pt x="244826" y="808283"/>
                </a:lnTo>
                <a:lnTo>
                  <a:pt x="202608" y="797860"/>
                </a:lnTo>
                <a:lnTo>
                  <a:pt x="162888" y="777813"/>
                </a:lnTo>
                <a:lnTo>
                  <a:pt x="126213" y="748975"/>
                </a:lnTo>
                <a:lnTo>
                  <a:pt x="93134" y="712180"/>
                </a:lnTo>
                <a:lnTo>
                  <a:pt x="64199" y="668260"/>
                </a:lnTo>
                <a:lnTo>
                  <a:pt x="39957" y="618050"/>
                </a:lnTo>
                <a:lnTo>
                  <a:pt x="20958" y="562384"/>
                </a:lnTo>
                <a:lnTo>
                  <a:pt x="7751" y="502094"/>
                </a:lnTo>
                <a:lnTo>
                  <a:pt x="884" y="438013"/>
                </a:lnTo>
                <a:lnTo>
                  <a:pt x="0" y="404812"/>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14" name="object 14"/>
          <p:cNvSpPr/>
          <p:nvPr/>
        </p:nvSpPr>
        <p:spPr>
          <a:xfrm>
            <a:off x="1841147" y="4216732"/>
            <a:ext cx="438150" cy="660587"/>
          </a:xfrm>
          <a:custGeom>
            <a:avLst/>
            <a:gdLst/>
            <a:ahLst/>
            <a:cxnLst/>
            <a:rect l="l" t="t" r="r" b="b"/>
            <a:pathLst>
              <a:path w="481964" h="748664">
                <a:moveTo>
                  <a:pt x="282231" y="0"/>
                </a:moveTo>
                <a:lnTo>
                  <a:pt x="244231" y="6583"/>
                </a:lnTo>
                <a:lnTo>
                  <a:pt x="206792" y="22111"/>
                </a:lnTo>
                <a:lnTo>
                  <a:pt x="170545" y="45919"/>
                </a:lnTo>
                <a:lnTo>
                  <a:pt x="136122" y="77343"/>
                </a:lnTo>
                <a:lnTo>
                  <a:pt x="104153" y="115720"/>
                </a:lnTo>
                <a:lnTo>
                  <a:pt x="75271" y="160386"/>
                </a:lnTo>
                <a:lnTo>
                  <a:pt x="50107" y="210677"/>
                </a:lnTo>
                <a:lnTo>
                  <a:pt x="29293" y="265929"/>
                </a:lnTo>
                <a:lnTo>
                  <a:pt x="13459" y="325477"/>
                </a:lnTo>
                <a:lnTo>
                  <a:pt x="3578" y="386298"/>
                </a:lnTo>
                <a:lnTo>
                  <a:pt x="0" y="445232"/>
                </a:lnTo>
                <a:lnTo>
                  <a:pt x="478" y="473722"/>
                </a:lnTo>
                <a:lnTo>
                  <a:pt x="5780" y="528206"/>
                </a:lnTo>
                <a:lnTo>
                  <a:pt x="16622" y="578643"/>
                </a:lnTo>
                <a:lnTo>
                  <a:pt x="32697" y="624170"/>
                </a:lnTo>
                <a:lnTo>
                  <a:pt x="53702" y="663922"/>
                </a:lnTo>
                <a:lnTo>
                  <a:pt x="79331" y="697035"/>
                </a:lnTo>
                <a:lnTo>
                  <a:pt x="109278" y="722646"/>
                </a:lnTo>
                <a:lnTo>
                  <a:pt x="161631" y="745106"/>
                </a:lnTo>
                <a:lnTo>
                  <a:pt x="199560" y="748130"/>
                </a:lnTo>
                <a:lnTo>
                  <a:pt x="218590" y="745998"/>
                </a:lnTo>
                <a:lnTo>
                  <a:pt x="256389" y="734860"/>
                </a:lnTo>
                <a:lnTo>
                  <a:pt x="293311" y="715109"/>
                </a:lnTo>
                <a:lnTo>
                  <a:pt x="328725" y="687409"/>
                </a:lnTo>
                <a:lnTo>
                  <a:pt x="362000" y="652425"/>
                </a:lnTo>
                <a:lnTo>
                  <a:pt x="392504" y="610821"/>
                </a:lnTo>
                <a:lnTo>
                  <a:pt x="419607" y="563259"/>
                </a:lnTo>
                <a:lnTo>
                  <a:pt x="442675" y="510405"/>
                </a:lnTo>
                <a:lnTo>
                  <a:pt x="461078" y="452921"/>
                </a:lnTo>
                <a:lnTo>
                  <a:pt x="474080" y="392059"/>
                </a:lnTo>
                <a:lnTo>
                  <a:pt x="480771" y="332074"/>
                </a:lnTo>
                <a:lnTo>
                  <a:pt x="481792" y="302897"/>
                </a:lnTo>
                <a:lnTo>
                  <a:pt x="481313" y="274408"/>
                </a:lnTo>
                <a:lnTo>
                  <a:pt x="476011" y="219924"/>
                </a:lnTo>
                <a:lnTo>
                  <a:pt x="465169" y="169487"/>
                </a:lnTo>
                <a:lnTo>
                  <a:pt x="449093" y="123960"/>
                </a:lnTo>
                <a:lnTo>
                  <a:pt x="428089" y="84208"/>
                </a:lnTo>
                <a:lnTo>
                  <a:pt x="402460" y="51095"/>
                </a:lnTo>
                <a:lnTo>
                  <a:pt x="372512" y="25484"/>
                </a:lnTo>
                <a:lnTo>
                  <a:pt x="320160" y="3024"/>
                </a:lnTo>
                <a:lnTo>
                  <a:pt x="282231" y="0"/>
                </a:lnTo>
                <a:close/>
              </a:path>
            </a:pathLst>
          </a:custGeom>
          <a:solidFill>
            <a:srgbClr val="004DD6"/>
          </a:solidFill>
        </p:spPr>
        <p:txBody>
          <a:bodyPr wrap="square" lIns="0" tIns="0" rIns="0" bIns="0" rtlCol="0"/>
          <a:lstStyle/>
          <a:p>
            <a:pPr defTabSz="820487"/>
            <a:endParaRPr>
              <a:solidFill>
                <a:prstClr val="black"/>
              </a:solidFill>
            </a:endParaRPr>
          </a:p>
        </p:txBody>
      </p:sp>
      <p:sp>
        <p:nvSpPr>
          <p:cNvPr id="15" name="object 15"/>
          <p:cNvSpPr/>
          <p:nvPr/>
        </p:nvSpPr>
        <p:spPr>
          <a:xfrm>
            <a:off x="1841147" y="4216731"/>
            <a:ext cx="438150" cy="660587"/>
          </a:xfrm>
          <a:custGeom>
            <a:avLst/>
            <a:gdLst/>
            <a:ahLst/>
            <a:cxnLst/>
            <a:rect l="l" t="t" r="r" b="b"/>
            <a:pathLst>
              <a:path w="481964" h="748664">
                <a:moveTo>
                  <a:pt x="13458" y="325478"/>
                </a:moveTo>
                <a:lnTo>
                  <a:pt x="29292" y="265929"/>
                </a:lnTo>
                <a:lnTo>
                  <a:pt x="50107" y="210677"/>
                </a:lnTo>
                <a:lnTo>
                  <a:pt x="75271" y="160387"/>
                </a:lnTo>
                <a:lnTo>
                  <a:pt x="104153" y="115721"/>
                </a:lnTo>
                <a:lnTo>
                  <a:pt x="136122" y="77343"/>
                </a:lnTo>
                <a:lnTo>
                  <a:pt x="170545" y="45919"/>
                </a:lnTo>
                <a:lnTo>
                  <a:pt x="206792" y="22111"/>
                </a:lnTo>
                <a:lnTo>
                  <a:pt x="244232" y="6583"/>
                </a:lnTo>
                <a:lnTo>
                  <a:pt x="282231" y="0"/>
                </a:lnTo>
                <a:lnTo>
                  <a:pt x="301244" y="269"/>
                </a:lnTo>
                <a:lnTo>
                  <a:pt x="338551" y="8239"/>
                </a:lnTo>
                <a:lnTo>
                  <a:pt x="388007" y="37297"/>
                </a:lnTo>
                <a:lnTo>
                  <a:pt x="415833" y="66768"/>
                </a:lnTo>
                <a:lnTo>
                  <a:pt x="439188" y="103308"/>
                </a:lnTo>
                <a:lnTo>
                  <a:pt x="457766" y="146056"/>
                </a:lnTo>
                <a:lnTo>
                  <a:pt x="471263" y="194146"/>
                </a:lnTo>
                <a:lnTo>
                  <a:pt x="479373" y="246714"/>
                </a:lnTo>
                <a:lnTo>
                  <a:pt x="481791" y="302898"/>
                </a:lnTo>
                <a:lnTo>
                  <a:pt x="480771" y="332075"/>
                </a:lnTo>
                <a:lnTo>
                  <a:pt x="474080" y="392060"/>
                </a:lnTo>
                <a:lnTo>
                  <a:pt x="461078" y="452922"/>
                </a:lnTo>
                <a:lnTo>
                  <a:pt x="442674" y="510405"/>
                </a:lnTo>
                <a:lnTo>
                  <a:pt x="419606" y="563260"/>
                </a:lnTo>
                <a:lnTo>
                  <a:pt x="392504" y="610821"/>
                </a:lnTo>
                <a:lnTo>
                  <a:pt x="362000" y="652426"/>
                </a:lnTo>
                <a:lnTo>
                  <a:pt x="328725" y="687410"/>
                </a:lnTo>
                <a:lnTo>
                  <a:pt x="293311" y="715109"/>
                </a:lnTo>
                <a:lnTo>
                  <a:pt x="256389" y="734860"/>
                </a:lnTo>
                <a:lnTo>
                  <a:pt x="218590" y="745998"/>
                </a:lnTo>
                <a:lnTo>
                  <a:pt x="199560" y="748131"/>
                </a:lnTo>
                <a:lnTo>
                  <a:pt x="180547" y="747861"/>
                </a:lnTo>
                <a:lnTo>
                  <a:pt x="143240" y="739891"/>
                </a:lnTo>
                <a:lnTo>
                  <a:pt x="93784" y="710833"/>
                </a:lnTo>
                <a:lnTo>
                  <a:pt x="65958" y="681362"/>
                </a:lnTo>
                <a:lnTo>
                  <a:pt x="42603" y="644822"/>
                </a:lnTo>
                <a:lnTo>
                  <a:pt x="24025" y="602074"/>
                </a:lnTo>
                <a:lnTo>
                  <a:pt x="10528" y="553984"/>
                </a:lnTo>
                <a:lnTo>
                  <a:pt x="2418" y="501416"/>
                </a:lnTo>
                <a:lnTo>
                  <a:pt x="0" y="445233"/>
                </a:lnTo>
                <a:lnTo>
                  <a:pt x="1020" y="416056"/>
                </a:lnTo>
                <a:lnTo>
                  <a:pt x="3578" y="386299"/>
                </a:lnTo>
                <a:lnTo>
                  <a:pt x="7711" y="356070"/>
                </a:lnTo>
                <a:lnTo>
                  <a:pt x="13458" y="325478"/>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16" name="object 16"/>
          <p:cNvSpPr/>
          <p:nvPr/>
        </p:nvSpPr>
        <p:spPr>
          <a:xfrm>
            <a:off x="2348828" y="2485047"/>
            <a:ext cx="428914" cy="617444"/>
          </a:xfrm>
          <a:custGeom>
            <a:avLst/>
            <a:gdLst/>
            <a:ahLst/>
            <a:cxnLst/>
            <a:rect l="l" t="t" r="r" b="b"/>
            <a:pathLst>
              <a:path w="471805" h="699770">
                <a:moveTo>
                  <a:pt x="304899" y="0"/>
                </a:moveTo>
                <a:lnTo>
                  <a:pt x="250110" y="7922"/>
                </a:lnTo>
                <a:lnTo>
                  <a:pt x="213617" y="23579"/>
                </a:lnTo>
                <a:lnTo>
                  <a:pt x="177909" y="46864"/>
                </a:lnTo>
                <a:lnTo>
                  <a:pt x="143636" y="77201"/>
                </a:lnTo>
                <a:lnTo>
                  <a:pt x="111449" y="114015"/>
                </a:lnTo>
                <a:lnTo>
                  <a:pt x="81998" y="156730"/>
                </a:lnTo>
                <a:lnTo>
                  <a:pt x="55934" y="204770"/>
                </a:lnTo>
                <a:lnTo>
                  <a:pt x="33907" y="257561"/>
                </a:lnTo>
                <a:lnTo>
                  <a:pt x="16713" y="313979"/>
                </a:lnTo>
                <a:lnTo>
                  <a:pt x="5555" y="370082"/>
                </a:lnTo>
                <a:lnTo>
                  <a:pt x="397" y="424493"/>
                </a:lnTo>
                <a:lnTo>
                  <a:pt x="0" y="450802"/>
                </a:lnTo>
                <a:lnTo>
                  <a:pt x="1020" y="476373"/>
                </a:lnTo>
                <a:lnTo>
                  <a:pt x="7205" y="524881"/>
                </a:lnTo>
                <a:lnTo>
                  <a:pt x="18733" y="569176"/>
                </a:lnTo>
                <a:lnTo>
                  <a:pt x="35386" y="608418"/>
                </a:lnTo>
                <a:lnTo>
                  <a:pt x="56944" y="641767"/>
                </a:lnTo>
                <a:lnTo>
                  <a:pt x="98002" y="678899"/>
                </a:lnTo>
                <a:lnTo>
                  <a:pt x="148528" y="697971"/>
                </a:lnTo>
                <a:lnTo>
                  <a:pt x="166479" y="699767"/>
                </a:lnTo>
                <a:lnTo>
                  <a:pt x="184640" y="699297"/>
                </a:lnTo>
                <a:lnTo>
                  <a:pt x="239571" y="685005"/>
                </a:lnTo>
                <a:lnTo>
                  <a:pt x="275753" y="665462"/>
                </a:lnTo>
                <a:lnTo>
                  <a:pt x="310825" y="638579"/>
                </a:lnTo>
                <a:lnTo>
                  <a:pt x="344136" y="604932"/>
                </a:lnTo>
                <a:lnTo>
                  <a:pt x="375036" y="565096"/>
                </a:lnTo>
                <a:lnTo>
                  <a:pt x="402875" y="519646"/>
                </a:lnTo>
                <a:lnTo>
                  <a:pt x="427002" y="469159"/>
                </a:lnTo>
                <a:lnTo>
                  <a:pt x="446767" y="414210"/>
                </a:lnTo>
                <a:lnTo>
                  <a:pt x="461007" y="357577"/>
                </a:lnTo>
                <a:lnTo>
                  <a:pt x="469137" y="302215"/>
                </a:lnTo>
                <a:lnTo>
                  <a:pt x="471378" y="248964"/>
                </a:lnTo>
                <a:lnTo>
                  <a:pt x="470357" y="223393"/>
                </a:lnTo>
                <a:lnTo>
                  <a:pt x="464173" y="174885"/>
                </a:lnTo>
                <a:lnTo>
                  <a:pt x="452644" y="130590"/>
                </a:lnTo>
                <a:lnTo>
                  <a:pt x="435992" y="91348"/>
                </a:lnTo>
                <a:lnTo>
                  <a:pt x="414433" y="58000"/>
                </a:lnTo>
                <a:lnTo>
                  <a:pt x="373375" y="20868"/>
                </a:lnTo>
                <a:lnTo>
                  <a:pt x="322849" y="1796"/>
                </a:lnTo>
                <a:lnTo>
                  <a:pt x="304899" y="0"/>
                </a:lnTo>
                <a:close/>
              </a:path>
            </a:pathLst>
          </a:custGeom>
          <a:solidFill>
            <a:srgbClr val="004DD6"/>
          </a:solidFill>
        </p:spPr>
        <p:txBody>
          <a:bodyPr wrap="square" lIns="0" tIns="0" rIns="0" bIns="0" rtlCol="0"/>
          <a:lstStyle/>
          <a:p>
            <a:pPr defTabSz="820487"/>
            <a:endParaRPr>
              <a:solidFill>
                <a:prstClr val="black"/>
              </a:solidFill>
            </a:endParaRPr>
          </a:p>
        </p:txBody>
      </p:sp>
      <p:sp>
        <p:nvSpPr>
          <p:cNvPr id="17" name="object 17"/>
          <p:cNvSpPr/>
          <p:nvPr/>
        </p:nvSpPr>
        <p:spPr>
          <a:xfrm>
            <a:off x="2348828" y="2485046"/>
            <a:ext cx="428914" cy="617444"/>
          </a:xfrm>
          <a:custGeom>
            <a:avLst/>
            <a:gdLst/>
            <a:ahLst/>
            <a:cxnLst/>
            <a:rect l="l" t="t" r="r" b="b"/>
            <a:pathLst>
              <a:path w="471805" h="699770">
                <a:moveTo>
                  <a:pt x="24610" y="285557"/>
                </a:moveTo>
                <a:lnTo>
                  <a:pt x="44375" y="230608"/>
                </a:lnTo>
                <a:lnTo>
                  <a:pt x="68502" y="180121"/>
                </a:lnTo>
                <a:lnTo>
                  <a:pt x="96341" y="134671"/>
                </a:lnTo>
                <a:lnTo>
                  <a:pt x="127241" y="94835"/>
                </a:lnTo>
                <a:lnTo>
                  <a:pt x="160552" y="61187"/>
                </a:lnTo>
                <a:lnTo>
                  <a:pt x="195624" y="34304"/>
                </a:lnTo>
                <a:lnTo>
                  <a:pt x="231806" y="14761"/>
                </a:lnTo>
                <a:lnTo>
                  <a:pt x="268448" y="3135"/>
                </a:lnTo>
                <a:lnTo>
                  <a:pt x="304899" y="0"/>
                </a:lnTo>
                <a:lnTo>
                  <a:pt x="322850" y="1796"/>
                </a:lnTo>
                <a:lnTo>
                  <a:pt x="373375" y="20868"/>
                </a:lnTo>
                <a:lnTo>
                  <a:pt x="414433" y="58000"/>
                </a:lnTo>
                <a:lnTo>
                  <a:pt x="435992" y="91348"/>
                </a:lnTo>
                <a:lnTo>
                  <a:pt x="452644" y="130590"/>
                </a:lnTo>
                <a:lnTo>
                  <a:pt x="464173" y="174885"/>
                </a:lnTo>
                <a:lnTo>
                  <a:pt x="470358" y="223393"/>
                </a:lnTo>
                <a:lnTo>
                  <a:pt x="471378" y="248964"/>
                </a:lnTo>
                <a:lnTo>
                  <a:pt x="470980" y="275273"/>
                </a:lnTo>
                <a:lnTo>
                  <a:pt x="465822" y="329685"/>
                </a:lnTo>
                <a:lnTo>
                  <a:pt x="454665" y="385787"/>
                </a:lnTo>
                <a:lnTo>
                  <a:pt x="437471" y="442206"/>
                </a:lnTo>
                <a:lnTo>
                  <a:pt x="415444" y="494996"/>
                </a:lnTo>
                <a:lnTo>
                  <a:pt x="389379" y="543036"/>
                </a:lnTo>
                <a:lnTo>
                  <a:pt x="359928" y="585751"/>
                </a:lnTo>
                <a:lnTo>
                  <a:pt x="327741" y="622565"/>
                </a:lnTo>
                <a:lnTo>
                  <a:pt x="293469" y="652903"/>
                </a:lnTo>
                <a:lnTo>
                  <a:pt x="257761" y="676188"/>
                </a:lnTo>
                <a:lnTo>
                  <a:pt x="221267" y="691844"/>
                </a:lnTo>
                <a:lnTo>
                  <a:pt x="166479" y="699767"/>
                </a:lnTo>
                <a:lnTo>
                  <a:pt x="148528" y="697970"/>
                </a:lnTo>
                <a:lnTo>
                  <a:pt x="98003" y="678899"/>
                </a:lnTo>
                <a:lnTo>
                  <a:pt x="56945" y="641767"/>
                </a:lnTo>
                <a:lnTo>
                  <a:pt x="35386" y="608419"/>
                </a:lnTo>
                <a:lnTo>
                  <a:pt x="18733" y="569177"/>
                </a:lnTo>
                <a:lnTo>
                  <a:pt x="7205" y="524881"/>
                </a:lnTo>
                <a:lnTo>
                  <a:pt x="1020" y="476373"/>
                </a:lnTo>
                <a:lnTo>
                  <a:pt x="0" y="450802"/>
                </a:lnTo>
                <a:lnTo>
                  <a:pt x="397" y="424493"/>
                </a:lnTo>
                <a:lnTo>
                  <a:pt x="5555" y="370082"/>
                </a:lnTo>
                <a:lnTo>
                  <a:pt x="16713" y="313979"/>
                </a:lnTo>
                <a:lnTo>
                  <a:pt x="24610" y="285557"/>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18" name="object 18"/>
          <p:cNvSpPr/>
          <p:nvPr/>
        </p:nvSpPr>
        <p:spPr>
          <a:xfrm>
            <a:off x="2316230" y="2530493"/>
            <a:ext cx="555441" cy="520767"/>
          </a:xfrm>
          <a:prstGeom prst="rect">
            <a:avLst/>
          </a:prstGeom>
          <a:blipFill>
            <a:blip r:embed="rId3" cstate="print"/>
            <a:stretch>
              <a:fillRect/>
            </a:stretch>
          </a:blipFill>
        </p:spPr>
        <p:txBody>
          <a:bodyPr wrap="square" lIns="0" tIns="0" rIns="0" bIns="0" rtlCol="0"/>
          <a:lstStyle/>
          <a:p>
            <a:pPr defTabSz="820487"/>
            <a:endParaRPr>
              <a:solidFill>
                <a:prstClr val="black"/>
              </a:solidFill>
            </a:endParaRPr>
          </a:p>
        </p:txBody>
      </p:sp>
      <p:sp>
        <p:nvSpPr>
          <p:cNvPr id="19" name="object 19"/>
          <p:cNvSpPr/>
          <p:nvPr/>
        </p:nvSpPr>
        <p:spPr>
          <a:xfrm>
            <a:off x="2371149" y="2584358"/>
            <a:ext cx="400050" cy="368674"/>
          </a:xfrm>
          <a:custGeom>
            <a:avLst/>
            <a:gdLst/>
            <a:ahLst/>
            <a:cxnLst/>
            <a:rect l="l" t="t" r="r" b="b"/>
            <a:pathLst>
              <a:path w="440055" h="417829">
                <a:moveTo>
                  <a:pt x="439737" y="159475"/>
                </a:moveTo>
                <a:lnTo>
                  <a:pt x="0" y="159475"/>
                </a:lnTo>
                <a:lnTo>
                  <a:pt x="135888" y="258034"/>
                </a:lnTo>
                <a:lnTo>
                  <a:pt x="83983" y="417509"/>
                </a:lnTo>
                <a:lnTo>
                  <a:pt x="219868" y="318949"/>
                </a:lnTo>
                <a:lnTo>
                  <a:pt x="323674" y="318949"/>
                </a:lnTo>
                <a:lnTo>
                  <a:pt x="303848" y="258034"/>
                </a:lnTo>
                <a:lnTo>
                  <a:pt x="439737" y="159475"/>
                </a:lnTo>
                <a:close/>
              </a:path>
              <a:path w="440055" h="417829">
                <a:moveTo>
                  <a:pt x="323674" y="318949"/>
                </a:moveTo>
                <a:lnTo>
                  <a:pt x="219868" y="318949"/>
                </a:lnTo>
                <a:lnTo>
                  <a:pt x="355753" y="417509"/>
                </a:lnTo>
                <a:lnTo>
                  <a:pt x="323674" y="318949"/>
                </a:lnTo>
                <a:close/>
              </a:path>
              <a:path w="440055" h="417829">
                <a:moveTo>
                  <a:pt x="219868" y="0"/>
                </a:moveTo>
                <a:lnTo>
                  <a:pt x="167966" y="159475"/>
                </a:lnTo>
                <a:lnTo>
                  <a:pt x="271771" y="159475"/>
                </a:lnTo>
                <a:lnTo>
                  <a:pt x="219868" y="0"/>
                </a:lnTo>
                <a:close/>
              </a:path>
            </a:pathLst>
          </a:custGeom>
          <a:solidFill>
            <a:srgbClr val="FFFB00"/>
          </a:solidFill>
        </p:spPr>
        <p:txBody>
          <a:bodyPr wrap="square" lIns="0" tIns="0" rIns="0" bIns="0" rtlCol="0"/>
          <a:lstStyle/>
          <a:p>
            <a:pPr defTabSz="820487"/>
            <a:endParaRPr>
              <a:solidFill>
                <a:prstClr val="black"/>
              </a:solidFill>
            </a:endParaRPr>
          </a:p>
        </p:txBody>
      </p:sp>
      <p:sp>
        <p:nvSpPr>
          <p:cNvPr id="20" name="object 20"/>
          <p:cNvSpPr/>
          <p:nvPr/>
        </p:nvSpPr>
        <p:spPr>
          <a:xfrm>
            <a:off x="2371149" y="2584358"/>
            <a:ext cx="400050" cy="368674"/>
          </a:xfrm>
          <a:custGeom>
            <a:avLst/>
            <a:gdLst/>
            <a:ahLst/>
            <a:cxnLst/>
            <a:rect l="l" t="t" r="r" b="b"/>
            <a:pathLst>
              <a:path w="440055" h="417829">
                <a:moveTo>
                  <a:pt x="0" y="159475"/>
                </a:moveTo>
                <a:lnTo>
                  <a:pt x="167965" y="159475"/>
                </a:lnTo>
                <a:lnTo>
                  <a:pt x="219868" y="0"/>
                </a:lnTo>
                <a:lnTo>
                  <a:pt x="271770" y="159475"/>
                </a:lnTo>
                <a:lnTo>
                  <a:pt x="439736" y="159475"/>
                </a:lnTo>
                <a:lnTo>
                  <a:pt x="303848" y="258035"/>
                </a:lnTo>
                <a:lnTo>
                  <a:pt x="355753" y="417510"/>
                </a:lnTo>
                <a:lnTo>
                  <a:pt x="219868" y="318949"/>
                </a:lnTo>
                <a:lnTo>
                  <a:pt x="83983" y="417510"/>
                </a:lnTo>
                <a:lnTo>
                  <a:pt x="135888" y="258035"/>
                </a:lnTo>
                <a:lnTo>
                  <a:pt x="0" y="159475"/>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21" name="object 21"/>
          <p:cNvSpPr/>
          <p:nvPr/>
        </p:nvSpPr>
        <p:spPr>
          <a:xfrm>
            <a:off x="1817466" y="4279832"/>
            <a:ext cx="555441" cy="517100"/>
          </a:xfrm>
          <a:prstGeom prst="rect">
            <a:avLst/>
          </a:prstGeom>
          <a:blipFill>
            <a:blip r:embed="rId4" cstate="print"/>
            <a:stretch>
              <a:fillRect/>
            </a:stretch>
          </a:blipFill>
        </p:spPr>
        <p:txBody>
          <a:bodyPr wrap="square" lIns="0" tIns="0" rIns="0" bIns="0" rtlCol="0"/>
          <a:lstStyle/>
          <a:p>
            <a:pPr defTabSz="820487"/>
            <a:endParaRPr>
              <a:solidFill>
                <a:prstClr val="black"/>
              </a:solidFill>
            </a:endParaRPr>
          </a:p>
        </p:txBody>
      </p:sp>
      <p:sp>
        <p:nvSpPr>
          <p:cNvPr id="22" name="object 22"/>
          <p:cNvSpPr/>
          <p:nvPr/>
        </p:nvSpPr>
        <p:spPr>
          <a:xfrm>
            <a:off x="1870366" y="4332474"/>
            <a:ext cx="400050" cy="368674"/>
          </a:xfrm>
          <a:custGeom>
            <a:avLst/>
            <a:gdLst/>
            <a:ahLst/>
            <a:cxnLst/>
            <a:rect l="l" t="t" r="r" b="b"/>
            <a:pathLst>
              <a:path w="440055" h="417829">
                <a:moveTo>
                  <a:pt x="439735" y="159475"/>
                </a:moveTo>
                <a:lnTo>
                  <a:pt x="271770" y="159476"/>
                </a:lnTo>
                <a:lnTo>
                  <a:pt x="0" y="159476"/>
                </a:lnTo>
                <a:lnTo>
                  <a:pt x="135885" y="258036"/>
                </a:lnTo>
                <a:lnTo>
                  <a:pt x="83980" y="417511"/>
                </a:lnTo>
                <a:lnTo>
                  <a:pt x="219866" y="318949"/>
                </a:lnTo>
                <a:lnTo>
                  <a:pt x="323673" y="318949"/>
                </a:lnTo>
                <a:lnTo>
                  <a:pt x="303848" y="258036"/>
                </a:lnTo>
                <a:lnTo>
                  <a:pt x="439733" y="159476"/>
                </a:lnTo>
                <a:lnTo>
                  <a:pt x="167963" y="159476"/>
                </a:lnTo>
                <a:lnTo>
                  <a:pt x="439735" y="159475"/>
                </a:lnTo>
                <a:close/>
              </a:path>
              <a:path w="440055" h="417829">
                <a:moveTo>
                  <a:pt x="323673" y="318949"/>
                </a:moveTo>
                <a:lnTo>
                  <a:pt x="219866" y="318949"/>
                </a:lnTo>
                <a:lnTo>
                  <a:pt x="355753" y="417511"/>
                </a:lnTo>
                <a:lnTo>
                  <a:pt x="323673" y="318949"/>
                </a:lnTo>
                <a:close/>
              </a:path>
              <a:path w="440055" h="417829">
                <a:moveTo>
                  <a:pt x="219866" y="0"/>
                </a:moveTo>
                <a:lnTo>
                  <a:pt x="167963" y="159476"/>
                </a:lnTo>
                <a:lnTo>
                  <a:pt x="271770" y="159476"/>
                </a:lnTo>
                <a:lnTo>
                  <a:pt x="219866" y="0"/>
                </a:lnTo>
                <a:close/>
              </a:path>
            </a:pathLst>
          </a:custGeom>
          <a:solidFill>
            <a:srgbClr val="FFFB00"/>
          </a:solidFill>
        </p:spPr>
        <p:txBody>
          <a:bodyPr wrap="square" lIns="0" tIns="0" rIns="0" bIns="0" rtlCol="0"/>
          <a:lstStyle/>
          <a:p>
            <a:pPr defTabSz="820487"/>
            <a:endParaRPr>
              <a:solidFill>
                <a:prstClr val="black"/>
              </a:solidFill>
            </a:endParaRPr>
          </a:p>
        </p:txBody>
      </p:sp>
      <p:sp>
        <p:nvSpPr>
          <p:cNvPr id="23" name="object 23"/>
          <p:cNvSpPr/>
          <p:nvPr/>
        </p:nvSpPr>
        <p:spPr>
          <a:xfrm>
            <a:off x="1870364" y="4332474"/>
            <a:ext cx="400050" cy="368674"/>
          </a:xfrm>
          <a:custGeom>
            <a:avLst/>
            <a:gdLst/>
            <a:ahLst/>
            <a:cxnLst/>
            <a:rect l="l" t="t" r="r" b="b"/>
            <a:pathLst>
              <a:path w="440055" h="417829">
                <a:moveTo>
                  <a:pt x="0" y="159474"/>
                </a:moveTo>
                <a:lnTo>
                  <a:pt x="167965" y="159475"/>
                </a:lnTo>
                <a:lnTo>
                  <a:pt x="219868" y="0"/>
                </a:lnTo>
                <a:lnTo>
                  <a:pt x="271771" y="159475"/>
                </a:lnTo>
                <a:lnTo>
                  <a:pt x="439737" y="159474"/>
                </a:lnTo>
                <a:lnTo>
                  <a:pt x="303849" y="258035"/>
                </a:lnTo>
                <a:lnTo>
                  <a:pt x="355755" y="417510"/>
                </a:lnTo>
                <a:lnTo>
                  <a:pt x="219868" y="318948"/>
                </a:lnTo>
                <a:lnTo>
                  <a:pt x="83983" y="417510"/>
                </a:lnTo>
                <a:lnTo>
                  <a:pt x="135887" y="258035"/>
                </a:lnTo>
                <a:lnTo>
                  <a:pt x="0" y="159474"/>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24" name="object 24"/>
          <p:cNvSpPr/>
          <p:nvPr/>
        </p:nvSpPr>
        <p:spPr>
          <a:xfrm>
            <a:off x="3619814" y="4980301"/>
            <a:ext cx="551662" cy="517100"/>
          </a:xfrm>
          <a:prstGeom prst="rect">
            <a:avLst/>
          </a:prstGeom>
          <a:blipFill>
            <a:blip r:embed="rId5" cstate="print"/>
            <a:stretch>
              <a:fillRect/>
            </a:stretch>
          </a:blipFill>
        </p:spPr>
        <p:txBody>
          <a:bodyPr wrap="square" lIns="0" tIns="0" rIns="0" bIns="0" rtlCol="0"/>
          <a:lstStyle/>
          <a:p>
            <a:pPr defTabSz="820487"/>
            <a:endParaRPr>
              <a:solidFill>
                <a:prstClr val="black"/>
              </a:solidFill>
            </a:endParaRPr>
          </a:p>
        </p:txBody>
      </p:sp>
      <p:sp>
        <p:nvSpPr>
          <p:cNvPr id="25" name="object 25"/>
          <p:cNvSpPr/>
          <p:nvPr/>
        </p:nvSpPr>
        <p:spPr>
          <a:xfrm>
            <a:off x="3671457" y="5032842"/>
            <a:ext cx="400050" cy="368674"/>
          </a:xfrm>
          <a:custGeom>
            <a:avLst/>
            <a:gdLst/>
            <a:ahLst/>
            <a:cxnLst/>
            <a:rect l="l" t="t" r="r" b="b"/>
            <a:pathLst>
              <a:path w="440054" h="417829">
                <a:moveTo>
                  <a:pt x="439735" y="159473"/>
                </a:moveTo>
                <a:lnTo>
                  <a:pt x="271769" y="159475"/>
                </a:lnTo>
                <a:lnTo>
                  <a:pt x="0" y="159475"/>
                </a:lnTo>
                <a:lnTo>
                  <a:pt x="135885" y="258036"/>
                </a:lnTo>
                <a:lnTo>
                  <a:pt x="83980" y="417509"/>
                </a:lnTo>
                <a:lnTo>
                  <a:pt x="219866" y="318949"/>
                </a:lnTo>
                <a:lnTo>
                  <a:pt x="323674" y="318949"/>
                </a:lnTo>
                <a:lnTo>
                  <a:pt x="303848" y="258036"/>
                </a:lnTo>
                <a:lnTo>
                  <a:pt x="439733" y="159475"/>
                </a:lnTo>
                <a:lnTo>
                  <a:pt x="167963" y="159475"/>
                </a:lnTo>
                <a:lnTo>
                  <a:pt x="439735" y="159473"/>
                </a:lnTo>
                <a:close/>
              </a:path>
              <a:path w="440054" h="417829">
                <a:moveTo>
                  <a:pt x="323674" y="318949"/>
                </a:moveTo>
                <a:lnTo>
                  <a:pt x="219866" y="318949"/>
                </a:lnTo>
                <a:lnTo>
                  <a:pt x="355753" y="417509"/>
                </a:lnTo>
                <a:lnTo>
                  <a:pt x="323674" y="318949"/>
                </a:lnTo>
                <a:close/>
              </a:path>
              <a:path w="440054" h="417829">
                <a:moveTo>
                  <a:pt x="219866" y="0"/>
                </a:moveTo>
                <a:lnTo>
                  <a:pt x="167963" y="159475"/>
                </a:lnTo>
                <a:lnTo>
                  <a:pt x="271769" y="159475"/>
                </a:lnTo>
                <a:lnTo>
                  <a:pt x="219866" y="0"/>
                </a:lnTo>
                <a:close/>
              </a:path>
            </a:pathLst>
          </a:custGeom>
          <a:solidFill>
            <a:srgbClr val="FFFB00"/>
          </a:solidFill>
        </p:spPr>
        <p:txBody>
          <a:bodyPr wrap="square" lIns="0" tIns="0" rIns="0" bIns="0" rtlCol="0"/>
          <a:lstStyle/>
          <a:p>
            <a:pPr defTabSz="820487"/>
            <a:endParaRPr>
              <a:solidFill>
                <a:prstClr val="black"/>
              </a:solidFill>
            </a:endParaRPr>
          </a:p>
        </p:txBody>
      </p:sp>
      <p:sp>
        <p:nvSpPr>
          <p:cNvPr id="26" name="object 26"/>
          <p:cNvSpPr/>
          <p:nvPr/>
        </p:nvSpPr>
        <p:spPr>
          <a:xfrm>
            <a:off x="3671456" y="5032842"/>
            <a:ext cx="400050" cy="368674"/>
          </a:xfrm>
          <a:custGeom>
            <a:avLst/>
            <a:gdLst/>
            <a:ahLst/>
            <a:cxnLst/>
            <a:rect l="l" t="t" r="r" b="b"/>
            <a:pathLst>
              <a:path w="440054" h="417829">
                <a:moveTo>
                  <a:pt x="0" y="159474"/>
                </a:moveTo>
                <a:lnTo>
                  <a:pt x="167966" y="159475"/>
                </a:lnTo>
                <a:lnTo>
                  <a:pt x="219869" y="0"/>
                </a:lnTo>
                <a:lnTo>
                  <a:pt x="271771" y="159475"/>
                </a:lnTo>
                <a:lnTo>
                  <a:pt x="439737" y="159474"/>
                </a:lnTo>
                <a:lnTo>
                  <a:pt x="303850" y="258035"/>
                </a:lnTo>
                <a:lnTo>
                  <a:pt x="355755" y="417510"/>
                </a:lnTo>
                <a:lnTo>
                  <a:pt x="219869" y="318948"/>
                </a:lnTo>
                <a:lnTo>
                  <a:pt x="83982" y="417510"/>
                </a:lnTo>
                <a:lnTo>
                  <a:pt x="135887" y="258035"/>
                </a:lnTo>
                <a:lnTo>
                  <a:pt x="0" y="159474"/>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27" name="object 27"/>
          <p:cNvSpPr/>
          <p:nvPr/>
        </p:nvSpPr>
        <p:spPr>
          <a:xfrm>
            <a:off x="4420859" y="2530493"/>
            <a:ext cx="551662" cy="520767"/>
          </a:xfrm>
          <a:prstGeom prst="rect">
            <a:avLst/>
          </a:prstGeom>
          <a:blipFill>
            <a:blip r:embed="rId6" cstate="print"/>
            <a:stretch>
              <a:fillRect/>
            </a:stretch>
          </a:blipFill>
        </p:spPr>
        <p:txBody>
          <a:bodyPr wrap="square" lIns="0" tIns="0" rIns="0" bIns="0" rtlCol="0"/>
          <a:lstStyle/>
          <a:p>
            <a:pPr defTabSz="820487"/>
            <a:endParaRPr>
              <a:solidFill>
                <a:prstClr val="black"/>
              </a:solidFill>
            </a:endParaRPr>
          </a:p>
        </p:txBody>
      </p:sp>
      <p:sp>
        <p:nvSpPr>
          <p:cNvPr id="28" name="object 28"/>
          <p:cNvSpPr/>
          <p:nvPr/>
        </p:nvSpPr>
        <p:spPr>
          <a:xfrm>
            <a:off x="4472420" y="2584358"/>
            <a:ext cx="400050" cy="368674"/>
          </a:xfrm>
          <a:custGeom>
            <a:avLst/>
            <a:gdLst/>
            <a:ahLst/>
            <a:cxnLst/>
            <a:rect l="l" t="t" r="r" b="b"/>
            <a:pathLst>
              <a:path w="440054" h="417829">
                <a:moveTo>
                  <a:pt x="439737" y="159475"/>
                </a:moveTo>
                <a:lnTo>
                  <a:pt x="0" y="159475"/>
                </a:lnTo>
                <a:lnTo>
                  <a:pt x="135887" y="258034"/>
                </a:lnTo>
                <a:lnTo>
                  <a:pt x="83982" y="417509"/>
                </a:lnTo>
                <a:lnTo>
                  <a:pt x="219868" y="318949"/>
                </a:lnTo>
                <a:lnTo>
                  <a:pt x="323674" y="318949"/>
                </a:lnTo>
                <a:lnTo>
                  <a:pt x="303848" y="258034"/>
                </a:lnTo>
                <a:lnTo>
                  <a:pt x="439737" y="159475"/>
                </a:lnTo>
                <a:close/>
              </a:path>
              <a:path w="440054" h="417829">
                <a:moveTo>
                  <a:pt x="323674" y="318949"/>
                </a:moveTo>
                <a:lnTo>
                  <a:pt x="219868" y="318949"/>
                </a:lnTo>
                <a:lnTo>
                  <a:pt x="355753" y="417509"/>
                </a:lnTo>
                <a:lnTo>
                  <a:pt x="323674" y="318949"/>
                </a:lnTo>
                <a:close/>
              </a:path>
              <a:path w="440054" h="417829">
                <a:moveTo>
                  <a:pt x="219868" y="0"/>
                </a:moveTo>
                <a:lnTo>
                  <a:pt x="167966" y="159475"/>
                </a:lnTo>
                <a:lnTo>
                  <a:pt x="271771" y="159475"/>
                </a:lnTo>
                <a:lnTo>
                  <a:pt x="219868" y="0"/>
                </a:lnTo>
                <a:close/>
              </a:path>
            </a:pathLst>
          </a:custGeom>
          <a:solidFill>
            <a:srgbClr val="FFFB00"/>
          </a:solidFill>
        </p:spPr>
        <p:txBody>
          <a:bodyPr wrap="square" lIns="0" tIns="0" rIns="0" bIns="0" rtlCol="0"/>
          <a:lstStyle/>
          <a:p>
            <a:pPr defTabSz="820487"/>
            <a:endParaRPr>
              <a:solidFill>
                <a:prstClr val="black"/>
              </a:solidFill>
            </a:endParaRPr>
          </a:p>
        </p:txBody>
      </p:sp>
      <p:sp>
        <p:nvSpPr>
          <p:cNvPr id="29" name="object 29"/>
          <p:cNvSpPr/>
          <p:nvPr/>
        </p:nvSpPr>
        <p:spPr>
          <a:xfrm>
            <a:off x="4472420" y="2584358"/>
            <a:ext cx="400050" cy="368674"/>
          </a:xfrm>
          <a:custGeom>
            <a:avLst/>
            <a:gdLst/>
            <a:ahLst/>
            <a:cxnLst/>
            <a:rect l="l" t="t" r="r" b="b"/>
            <a:pathLst>
              <a:path w="440054" h="417829">
                <a:moveTo>
                  <a:pt x="0" y="159475"/>
                </a:moveTo>
                <a:lnTo>
                  <a:pt x="167966" y="159475"/>
                </a:lnTo>
                <a:lnTo>
                  <a:pt x="219869" y="0"/>
                </a:lnTo>
                <a:lnTo>
                  <a:pt x="271770" y="159475"/>
                </a:lnTo>
                <a:lnTo>
                  <a:pt x="439737" y="159475"/>
                </a:lnTo>
                <a:lnTo>
                  <a:pt x="303848" y="258035"/>
                </a:lnTo>
                <a:lnTo>
                  <a:pt x="355753" y="417510"/>
                </a:lnTo>
                <a:lnTo>
                  <a:pt x="219869" y="318949"/>
                </a:lnTo>
                <a:lnTo>
                  <a:pt x="83982" y="417510"/>
                </a:lnTo>
                <a:lnTo>
                  <a:pt x="135887" y="258035"/>
                </a:lnTo>
                <a:lnTo>
                  <a:pt x="0" y="159475"/>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30" name="object 30"/>
          <p:cNvSpPr/>
          <p:nvPr/>
        </p:nvSpPr>
        <p:spPr>
          <a:xfrm>
            <a:off x="6820215" y="4037784"/>
            <a:ext cx="555441" cy="517100"/>
          </a:xfrm>
          <a:prstGeom prst="rect">
            <a:avLst/>
          </a:prstGeom>
          <a:blipFill>
            <a:blip r:embed="rId7" cstate="print"/>
            <a:stretch>
              <a:fillRect/>
            </a:stretch>
          </a:blipFill>
        </p:spPr>
        <p:txBody>
          <a:bodyPr wrap="square" lIns="0" tIns="0" rIns="0" bIns="0" rtlCol="0"/>
          <a:lstStyle/>
          <a:p>
            <a:pPr defTabSz="820487"/>
            <a:endParaRPr>
              <a:solidFill>
                <a:prstClr val="black"/>
              </a:solidFill>
            </a:endParaRPr>
          </a:p>
        </p:txBody>
      </p:sp>
      <p:sp>
        <p:nvSpPr>
          <p:cNvPr id="31" name="object 31"/>
          <p:cNvSpPr/>
          <p:nvPr/>
        </p:nvSpPr>
        <p:spPr>
          <a:xfrm>
            <a:off x="6873878" y="4090148"/>
            <a:ext cx="400050" cy="368674"/>
          </a:xfrm>
          <a:custGeom>
            <a:avLst/>
            <a:gdLst/>
            <a:ahLst/>
            <a:cxnLst/>
            <a:rect l="l" t="t" r="r" b="b"/>
            <a:pathLst>
              <a:path w="440054" h="417829">
                <a:moveTo>
                  <a:pt x="439734" y="159475"/>
                </a:moveTo>
                <a:lnTo>
                  <a:pt x="271769" y="159476"/>
                </a:lnTo>
                <a:lnTo>
                  <a:pt x="0" y="159476"/>
                </a:lnTo>
                <a:lnTo>
                  <a:pt x="135885" y="258036"/>
                </a:lnTo>
                <a:lnTo>
                  <a:pt x="83982" y="417512"/>
                </a:lnTo>
                <a:lnTo>
                  <a:pt x="219866" y="318949"/>
                </a:lnTo>
                <a:lnTo>
                  <a:pt x="323672" y="318949"/>
                </a:lnTo>
                <a:lnTo>
                  <a:pt x="303847" y="258036"/>
                </a:lnTo>
                <a:lnTo>
                  <a:pt x="439732" y="159476"/>
                </a:lnTo>
                <a:lnTo>
                  <a:pt x="167963" y="159476"/>
                </a:lnTo>
                <a:lnTo>
                  <a:pt x="439734" y="159475"/>
                </a:lnTo>
                <a:close/>
              </a:path>
              <a:path w="440054" h="417829">
                <a:moveTo>
                  <a:pt x="323672" y="318949"/>
                </a:moveTo>
                <a:lnTo>
                  <a:pt x="219866" y="318949"/>
                </a:lnTo>
                <a:lnTo>
                  <a:pt x="355751" y="417512"/>
                </a:lnTo>
                <a:lnTo>
                  <a:pt x="323672" y="318949"/>
                </a:lnTo>
                <a:close/>
              </a:path>
              <a:path w="440054" h="417829">
                <a:moveTo>
                  <a:pt x="219866" y="0"/>
                </a:moveTo>
                <a:lnTo>
                  <a:pt x="167963" y="159476"/>
                </a:lnTo>
                <a:lnTo>
                  <a:pt x="271769" y="159476"/>
                </a:lnTo>
                <a:lnTo>
                  <a:pt x="219866" y="0"/>
                </a:lnTo>
                <a:close/>
              </a:path>
            </a:pathLst>
          </a:custGeom>
          <a:solidFill>
            <a:srgbClr val="FFFB00"/>
          </a:solidFill>
        </p:spPr>
        <p:txBody>
          <a:bodyPr wrap="square" lIns="0" tIns="0" rIns="0" bIns="0" rtlCol="0"/>
          <a:lstStyle/>
          <a:p>
            <a:pPr defTabSz="820487"/>
            <a:endParaRPr>
              <a:solidFill>
                <a:prstClr val="black"/>
              </a:solidFill>
            </a:endParaRPr>
          </a:p>
        </p:txBody>
      </p:sp>
      <p:sp>
        <p:nvSpPr>
          <p:cNvPr id="32" name="object 32"/>
          <p:cNvSpPr/>
          <p:nvPr/>
        </p:nvSpPr>
        <p:spPr>
          <a:xfrm>
            <a:off x="6873876" y="4090148"/>
            <a:ext cx="400050" cy="368674"/>
          </a:xfrm>
          <a:custGeom>
            <a:avLst/>
            <a:gdLst/>
            <a:ahLst/>
            <a:cxnLst/>
            <a:rect l="l" t="t" r="r" b="b"/>
            <a:pathLst>
              <a:path w="440054" h="417829">
                <a:moveTo>
                  <a:pt x="0" y="159474"/>
                </a:moveTo>
                <a:lnTo>
                  <a:pt x="167965" y="159475"/>
                </a:lnTo>
                <a:lnTo>
                  <a:pt x="219868" y="0"/>
                </a:lnTo>
                <a:lnTo>
                  <a:pt x="271770" y="159475"/>
                </a:lnTo>
                <a:lnTo>
                  <a:pt x="439736" y="159474"/>
                </a:lnTo>
                <a:lnTo>
                  <a:pt x="303848" y="258035"/>
                </a:lnTo>
                <a:lnTo>
                  <a:pt x="355754" y="417511"/>
                </a:lnTo>
                <a:lnTo>
                  <a:pt x="219868" y="318948"/>
                </a:lnTo>
                <a:lnTo>
                  <a:pt x="83983" y="417511"/>
                </a:lnTo>
                <a:lnTo>
                  <a:pt x="135887" y="258035"/>
                </a:lnTo>
                <a:lnTo>
                  <a:pt x="0" y="159474"/>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33" name="object 33"/>
          <p:cNvSpPr/>
          <p:nvPr/>
        </p:nvSpPr>
        <p:spPr>
          <a:xfrm>
            <a:off x="6718196" y="2358126"/>
            <a:ext cx="559219" cy="517100"/>
          </a:xfrm>
          <a:prstGeom prst="rect">
            <a:avLst/>
          </a:prstGeom>
          <a:blipFill>
            <a:blip r:embed="rId8" cstate="print"/>
            <a:stretch>
              <a:fillRect/>
            </a:stretch>
          </a:blipFill>
        </p:spPr>
        <p:txBody>
          <a:bodyPr wrap="square" lIns="0" tIns="0" rIns="0" bIns="0" rtlCol="0"/>
          <a:lstStyle/>
          <a:p>
            <a:pPr defTabSz="820487"/>
            <a:endParaRPr>
              <a:solidFill>
                <a:prstClr val="black"/>
              </a:solidFill>
            </a:endParaRPr>
          </a:p>
        </p:txBody>
      </p:sp>
      <p:sp>
        <p:nvSpPr>
          <p:cNvPr id="34" name="object 34"/>
          <p:cNvSpPr/>
          <p:nvPr/>
        </p:nvSpPr>
        <p:spPr>
          <a:xfrm>
            <a:off x="6772855" y="2410667"/>
            <a:ext cx="401205" cy="368674"/>
          </a:xfrm>
          <a:custGeom>
            <a:avLst/>
            <a:gdLst/>
            <a:ahLst/>
            <a:cxnLst/>
            <a:rect l="l" t="t" r="r" b="b"/>
            <a:pathLst>
              <a:path w="441325" h="417830">
                <a:moveTo>
                  <a:pt x="441323" y="159475"/>
                </a:moveTo>
                <a:lnTo>
                  <a:pt x="272751" y="159476"/>
                </a:lnTo>
                <a:lnTo>
                  <a:pt x="0" y="159476"/>
                </a:lnTo>
                <a:lnTo>
                  <a:pt x="136375" y="258036"/>
                </a:lnTo>
                <a:lnTo>
                  <a:pt x="84284" y="417511"/>
                </a:lnTo>
                <a:lnTo>
                  <a:pt x="220662" y="318949"/>
                </a:lnTo>
                <a:lnTo>
                  <a:pt x="324842" y="318949"/>
                </a:lnTo>
                <a:lnTo>
                  <a:pt x="304945" y="258036"/>
                </a:lnTo>
                <a:lnTo>
                  <a:pt x="441321" y="159476"/>
                </a:lnTo>
                <a:lnTo>
                  <a:pt x="168570" y="159476"/>
                </a:lnTo>
                <a:lnTo>
                  <a:pt x="441323" y="159475"/>
                </a:lnTo>
                <a:close/>
              </a:path>
              <a:path w="441325" h="417830">
                <a:moveTo>
                  <a:pt x="324842" y="318949"/>
                </a:moveTo>
                <a:lnTo>
                  <a:pt x="220662" y="318949"/>
                </a:lnTo>
                <a:lnTo>
                  <a:pt x="357037" y="417511"/>
                </a:lnTo>
                <a:lnTo>
                  <a:pt x="324842" y="318949"/>
                </a:lnTo>
                <a:close/>
              </a:path>
              <a:path w="441325" h="417830">
                <a:moveTo>
                  <a:pt x="220662" y="0"/>
                </a:moveTo>
                <a:lnTo>
                  <a:pt x="168570" y="159476"/>
                </a:lnTo>
                <a:lnTo>
                  <a:pt x="272751" y="159476"/>
                </a:lnTo>
                <a:lnTo>
                  <a:pt x="220662" y="0"/>
                </a:lnTo>
                <a:close/>
              </a:path>
            </a:pathLst>
          </a:custGeom>
          <a:solidFill>
            <a:srgbClr val="FFFB00"/>
          </a:solidFill>
        </p:spPr>
        <p:txBody>
          <a:bodyPr wrap="square" lIns="0" tIns="0" rIns="0" bIns="0" rtlCol="0"/>
          <a:lstStyle/>
          <a:p>
            <a:pPr defTabSz="820487"/>
            <a:endParaRPr>
              <a:solidFill>
                <a:prstClr val="black"/>
              </a:solidFill>
            </a:endParaRPr>
          </a:p>
        </p:txBody>
      </p:sp>
      <p:sp>
        <p:nvSpPr>
          <p:cNvPr id="35" name="object 35"/>
          <p:cNvSpPr/>
          <p:nvPr/>
        </p:nvSpPr>
        <p:spPr>
          <a:xfrm>
            <a:off x="6772853" y="2410667"/>
            <a:ext cx="401205" cy="368674"/>
          </a:xfrm>
          <a:custGeom>
            <a:avLst/>
            <a:gdLst/>
            <a:ahLst/>
            <a:cxnLst/>
            <a:rect l="l" t="t" r="r" b="b"/>
            <a:pathLst>
              <a:path w="441325" h="417830">
                <a:moveTo>
                  <a:pt x="0" y="159475"/>
                </a:moveTo>
                <a:lnTo>
                  <a:pt x="168571" y="159475"/>
                </a:lnTo>
                <a:lnTo>
                  <a:pt x="220663" y="0"/>
                </a:lnTo>
                <a:lnTo>
                  <a:pt x="272753" y="159475"/>
                </a:lnTo>
                <a:lnTo>
                  <a:pt x="441324" y="159475"/>
                </a:lnTo>
                <a:lnTo>
                  <a:pt x="304947" y="258035"/>
                </a:lnTo>
                <a:lnTo>
                  <a:pt x="357038" y="417510"/>
                </a:lnTo>
                <a:lnTo>
                  <a:pt x="220663" y="318949"/>
                </a:lnTo>
                <a:lnTo>
                  <a:pt x="84286" y="417510"/>
                </a:lnTo>
                <a:lnTo>
                  <a:pt x="136377" y="258035"/>
                </a:lnTo>
                <a:lnTo>
                  <a:pt x="0" y="159475"/>
                </a:lnTo>
                <a:close/>
              </a:path>
            </a:pathLst>
          </a:custGeom>
          <a:ln w="9524">
            <a:solidFill>
              <a:srgbClr val="000000"/>
            </a:solidFill>
          </a:ln>
        </p:spPr>
        <p:txBody>
          <a:bodyPr wrap="square" lIns="0" tIns="0" rIns="0" bIns="0" rtlCol="0"/>
          <a:lstStyle/>
          <a:p>
            <a:pPr defTabSz="820487"/>
            <a:endParaRPr>
              <a:solidFill>
                <a:prstClr val="black"/>
              </a:solidFill>
            </a:endParaRPr>
          </a:p>
        </p:txBody>
      </p:sp>
      <p:sp>
        <p:nvSpPr>
          <p:cNvPr id="36" name="object 36"/>
          <p:cNvSpPr/>
          <p:nvPr/>
        </p:nvSpPr>
        <p:spPr>
          <a:xfrm>
            <a:off x="2050982" y="2294419"/>
            <a:ext cx="4796914" cy="3473629"/>
          </a:xfrm>
          <a:prstGeom prst="rect">
            <a:avLst/>
          </a:prstGeom>
          <a:blipFill>
            <a:blip r:embed="rId9" cstate="print"/>
            <a:stretch>
              <a:fillRect/>
            </a:stretch>
          </a:blipFill>
        </p:spPr>
        <p:txBody>
          <a:bodyPr wrap="square" lIns="0" tIns="0" rIns="0" bIns="0" rtlCol="0"/>
          <a:lstStyle/>
          <a:p>
            <a:pPr defTabSz="820487"/>
            <a:endParaRPr>
              <a:solidFill>
                <a:prstClr val="black"/>
              </a:solidFill>
            </a:endParaRPr>
          </a:p>
        </p:txBody>
      </p:sp>
      <p:sp>
        <p:nvSpPr>
          <p:cNvPr id="37" name="object 37"/>
          <p:cNvSpPr txBox="1"/>
          <p:nvPr/>
        </p:nvSpPr>
        <p:spPr>
          <a:xfrm>
            <a:off x="1386321" y="5883494"/>
            <a:ext cx="6419849" cy="384721"/>
          </a:xfrm>
          <a:prstGeom prst="rect">
            <a:avLst/>
          </a:prstGeom>
        </p:spPr>
        <p:txBody>
          <a:bodyPr vert="horz" wrap="square" lIns="0" tIns="0" rIns="0" bIns="0" rtlCol="0">
            <a:spAutoFit/>
          </a:bodyPr>
          <a:lstStyle/>
          <a:p>
            <a:pPr marL="11396" defTabSz="820487"/>
            <a:r>
              <a:rPr sz="2500" dirty="0">
                <a:solidFill>
                  <a:prstClr val="black"/>
                </a:solidFill>
                <a:latin typeface="Arial"/>
                <a:cs typeface="Arial"/>
              </a:rPr>
              <a:t>Robo</a:t>
            </a:r>
            <a:r>
              <a:rPr sz="2500" spc="-9" dirty="0">
                <a:solidFill>
                  <a:prstClr val="black"/>
                </a:solidFill>
                <a:latin typeface="Arial"/>
                <a:cs typeface="Arial"/>
              </a:rPr>
              <a:t>t</a:t>
            </a:r>
            <a:r>
              <a:rPr sz="2500" spc="-4" dirty="0">
                <a:solidFill>
                  <a:prstClr val="black"/>
                </a:solidFill>
                <a:latin typeface="Arial"/>
                <a:cs typeface="Arial"/>
              </a:rPr>
              <a:t> </a:t>
            </a:r>
            <a:r>
              <a:rPr sz="2500" dirty="0">
                <a:solidFill>
                  <a:prstClr val="black"/>
                </a:solidFill>
                <a:latin typeface="Arial"/>
                <a:cs typeface="Arial"/>
              </a:rPr>
              <a:t>pa</a:t>
            </a:r>
            <a:r>
              <a:rPr sz="2500" spc="-9" dirty="0">
                <a:solidFill>
                  <a:prstClr val="black"/>
                </a:solidFill>
                <a:latin typeface="Arial"/>
                <a:cs typeface="Arial"/>
              </a:rPr>
              <a:t>t</a:t>
            </a:r>
            <a:r>
              <a:rPr sz="2500" dirty="0">
                <a:solidFill>
                  <a:prstClr val="black"/>
                </a:solidFill>
                <a:latin typeface="Arial"/>
                <a:cs typeface="Arial"/>
              </a:rPr>
              <a:t>h</a:t>
            </a:r>
            <a:r>
              <a:rPr sz="2500" spc="-4" dirty="0">
                <a:solidFill>
                  <a:prstClr val="black"/>
                </a:solidFill>
                <a:latin typeface="Arial"/>
                <a:cs typeface="Arial"/>
              </a:rPr>
              <a:t> </a:t>
            </a:r>
            <a:r>
              <a:rPr sz="2500" dirty="0">
                <a:solidFill>
                  <a:prstClr val="black"/>
                </a:solidFill>
                <a:latin typeface="Arial"/>
                <a:cs typeface="Arial"/>
              </a:rPr>
              <a:t>error</a:t>
            </a:r>
            <a:r>
              <a:rPr sz="2500" spc="-4" dirty="0">
                <a:solidFill>
                  <a:prstClr val="black"/>
                </a:solidFill>
                <a:latin typeface="Arial"/>
                <a:cs typeface="Arial"/>
              </a:rPr>
              <a:t> </a:t>
            </a:r>
            <a:r>
              <a:rPr sz="2500" dirty="0">
                <a:solidFill>
                  <a:prstClr val="black"/>
                </a:solidFill>
                <a:latin typeface="Arial"/>
                <a:cs typeface="Arial"/>
              </a:rPr>
              <a:t>correla</a:t>
            </a:r>
            <a:r>
              <a:rPr sz="2500" spc="-9" dirty="0">
                <a:solidFill>
                  <a:prstClr val="black"/>
                </a:solidFill>
                <a:latin typeface="Arial"/>
                <a:cs typeface="Arial"/>
              </a:rPr>
              <a:t>t</a:t>
            </a:r>
            <a:r>
              <a:rPr sz="2500" dirty="0">
                <a:solidFill>
                  <a:prstClr val="black"/>
                </a:solidFill>
                <a:latin typeface="Arial"/>
                <a:cs typeface="Arial"/>
              </a:rPr>
              <a:t>es</a:t>
            </a:r>
            <a:r>
              <a:rPr sz="2500" spc="-4" dirty="0">
                <a:solidFill>
                  <a:prstClr val="black"/>
                </a:solidFill>
                <a:latin typeface="Arial"/>
                <a:cs typeface="Arial"/>
              </a:rPr>
              <a:t> </a:t>
            </a:r>
            <a:r>
              <a:rPr sz="2500" dirty="0">
                <a:solidFill>
                  <a:prstClr val="black"/>
                </a:solidFill>
                <a:latin typeface="Arial"/>
                <a:cs typeface="Arial"/>
              </a:rPr>
              <a:t>errors</a:t>
            </a:r>
            <a:r>
              <a:rPr sz="2500" spc="-4" dirty="0">
                <a:solidFill>
                  <a:prstClr val="black"/>
                </a:solidFill>
                <a:latin typeface="Arial"/>
                <a:cs typeface="Arial"/>
              </a:rPr>
              <a:t> </a:t>
            </a:r>
            <a:r>
              <a:rPr sz="2500" dirty="0">
                <a:solidFill>
                  <a:prstClr val="black"/>
                </a:solidFill>
                <a:latin typeface="Arial"/>
                <a:cs typeface="Arial"/>
              </a:rPr>
              <a:t>in</a:t>
            </a:r>
            <a:r>
              <a:rPr sz="2500" spc="-4" dirty="0">
                <a:solidFill>
                  <a:prstClr val="black"/>
                </a:solidFill>
                <a:latin typeface="Arial"/>
                <a:cs typeface="Arial"/>
              </a:rPr>
              <a:t> </a:t>
            </a:r>
            <a:r>
              <a:rPr sz="2500" spc="-9" dirty="0">
                <a:solidFill>
                  <a:prstClr val="black"/>
                </a:solidFill>
                <a:latin typeface="Arial"/>
                <a:cs typeface="Arial"/>
              </a:rPr>
              <a:t>t</a:t>
            </a:r>
            <a:r>
              <a:rPr sz="2500" dirty="0">
                <a:solidFill>
                  <a:prstClr val="black"/>
                </a:solidFill>
                <a:latin typeface="Arial"/>
                <a:cs typeface="Arial"/>
              </a:rPr>
              <a:t>he</a:t>
            </a:r>
            <a:r>
              <a:rPr sz="2500" spc="-4" dirty="0">
                <a:solidFill>
                  <a:prstClr val="black"/>
                </a:solidFill>
                <a:latin typeface="Arial"/>
                <a:cs typeface="Arial"/>
              </a:rPr>
              <a:t> </a:t>
            </a:r>
            <a:r>
              <a:rPr sz="2500" dirty="0">
                <a:solidFill>
                  <a:prstClr val="black"/>
                </a:solidFill>
                <a:latin typeface="Arial"/>
                <a:cs typeface="Arial"/>
              </a:rPr>
              <a:t>map</a:t>
            </a:r>
            <a:endParaRPr sz="2500">
              <a:solidFill>
                <a:prstClr val="black"/>
              </a:solidFill>
              <a:latin typeface="Arial"/>
              <a:cs typeface="Arial"/>
            </a:endParaRPr>
          </a:p>
        </p:txBody>
      </p:sp>
      <p:sp>
        <p:nvSpPr>
          <p:cNvPr id="38" name="object 38"/>
          <p:cNvSpPr txBox="1">
            <a:spLocks noGrp="1"/>
          </p:cNvSpPr>
          <p:nvPr>
            <p:ph type="sldNum" sz="quarter" idx="7"/>
          </p:nvPr>
        </p:nvSpPr>
        <p:spPr>
          <a:xfrm>
            <a:off x="8287029" y="6141032"/>
            <a:ext cx="252268" cy="200055"/>
          </a:xfrm>
          <a:prstGeom prst="rect">
            <a:avLst/>
          </a:prstGeom>
        </p:spPr>
        <p:txBody>
          <a:bodyPr vert="horz" wrap="square" lIns="0" tIns="0" rIns="0" bIns="0" rtlCol="0">
            <a:spAutoFit/>
          </a:bodyPr>
          <a:lstStyle/>
          <a:p>
            <a:pPr marL="22791"/>
            <a:fld id="{81D60167-4931-47E6-BA6A-407CBD079E47}" type="slidenum">
              <a:rPr spc="-9" dirty="0">
                <a:solidFill>
                  <a:prstClr val="black"/>
                </a:solidFill>
              </a:rPr>
              <a:pPr marL="22791"/>
              <a:t>9</a:t>
            </a:fld>
            <a:endParaRPr spc="-9" dirty="0">
              <a:solidFill>
                <a:prstClr val="black"/>
              </a:solidFill>
            </a:endParaRPr>
          </a:p>
        </p:txBody>
      </p:sp>
    </p:spTree>
    <p:extLst>
      <p:ext uri="{BB962C8B-B14F-4D97-AF65-F5344CB8AC3E}">
        <p14:creationId xmlns:p14="http://schemas.microsoft.com/office/powerpoint/2010/main" val="19753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SL_Lehre">
  <a:themeElements>
    <a:clrScheme name="ASL_Leh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L_Leh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96875" marR="0" indent="-396875" algn="l" defTabSz="914400" rtl="0" eaLnBrk="0" fontAlgn="base" latinLnBrk="0" hangingPunct="0">
          <a:lnSpc>
            <a:spcPct val="100000"/>
          </a:lnSpc>
          <a:spcBef>
            <a:spcPct val="0"/>
          </a:spcBef>
          <a:spcAft>
            <a:spcPct val="0"/>
          </a:spcAft>
          <a:buClrTx/>
          <a:buSzTx/>
          <a:buFontTx/>
          <a:buNone/>
          <a:tabLst/>
          <a:defRPr kumimoji="1" lang="de-DE"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96875" marR="0" indent="-396875" algn="l" defTabSz="914400" rtl="0" eaLnBrk="0" fontAlgn="base" latinLnBrk="0" hangingPunct="0">
          <a:lnSpc>
            <a:spcPct val="100000"/>
          </a:lnSpc>
          <a:spcBef>
            <a:spcPct val="0"/>
          </a:spcBef>
          <a:spcAft>
            <a:spcPct val="0"/>
          </a:spcAft>
          <a:buClrTx/>
          <a:buSzTx/>
          <a:buFontTx/>
          <a:buNone/>
          <a:tabLst/>
          <a:defRPr kumimoji="1" lang="de-DE"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ASL_Leh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L_Leh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SL_Leh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L_Leh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L_Leh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L_Leh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SL_Leh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SL_Lehre">
  <a:themeElements>
    <a:clrScheme name="ASL_Leh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L_Leh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96875" marR="0" indent="-396875" algn="l" defTabSz="914400" rtl="0" eaLnBrk="0" fontAlgn="base" latinLnBrk="0" hangingPunct="0">
          <a:lnSpc>
            <a:spcPct val="100000"/>
          </a:lnSpc>
          <a:spcBef>
            <a:spcPct val="0"/>
          </a:spcBef>
          <a:spcAft>
            <a:spcPct val="0"/>
          </a:spcAft>
          <a:buClrTx/>
          <a:buSzTx/>
          <a:buFontTx/>
          <a:buNone/>
          <a:tabLst/>
          <a:defRPr kumimoji="1" lang="de-DE"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96875" marR="0" indent="-396875" algn="l" defTabSz="914400" rtl="0" eaLnBrk="0" fontAlgn="base" latinLnBrk="0" hangingPunct="0">
          <a:lnSpc>
            <a:spcPct val="100000"/>
          </a:lnSpc>
          <a:spcBef>
            <a:spcPct val="0"/>
          </a:spcBef>
          <a:spcAft>
            <a:spcPct val="0"/>
          </a:spcAft>
          <a:buClrTx/>
          <a:buSzTx/>
          <a:buFontTx/>
          <a:buNone/>
          <a:tabLst/>
          <a:defRPr kumimoji="1" lang="de-DE"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ASL_Leh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L_Leh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SL_Leh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L_Leh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L_Leh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L_Leh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SL_Leh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ASL_Lehre">
  <a:themeElements>
    <a:clrScheme name="ASL_Leh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L_Leh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96875" marR="0" indent="-396875" algn="l" defTabSz="914400" rtl="0" eaLnBrk="0" fontAlgn="base" latinLnBrk="0" hangingPunct="0">
          <a:lnSpc>
            <a:spcPct val="100000"/>
          </a:lnSpc>
          <a:spcBef>
            <a:spcPct val="0"/>
          </a:spcBef>
          <a:spcAft>
            <a:spcPct val="0"/>
          </a:spcAft>
          <a:buClrTx/>
          <a:buSzTx/>
          <a:buFontTx/>
          <a:buNone/>
          <a:tabLst/>
          <a:defRPr kumimoji="1" lang="de-DE"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96875" marR="0" indent="-396875" algn="l" defTabSz="914400" rtl="0" eaLnBrk="0" fontAlgn="base" latinLnBrk="0" hangingPunct="0">
          <a:lnSpc>
            <a:spcPct val="100000"/>
          </a:lnSpc>
          <a:spcBef>
            <a:spcPct val="0"/>
          </a:spcBef>
          <a:spcAft>
            <a:spcPct val="0"/>
          </a:spcAft>
          <a:buClrTx/>
          <a:buSzTx/>
          <a:buFontTx/>
          <a:buNone/>
          <a:tabLst/>
          <a:defRPr kumimoji="1" lang="de-DE"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ASL_Leh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L_Leh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SL_Leh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L_Leh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L_Leh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L_Leh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SL_Leh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ASL_Lehre">
  <a:themeElements>
    <a:clrScheme name="ASL_Leh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SL_Leh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96875" marR="0" indent="-396875" algn="l" defTabSz="914400" rtl="0" eaLnBrk="0" fontAlgn="base" latinLnBrk="0" hangingPunct="0">
          <a:lnSpc>
            <a:spcPct val="100000"/>
          </a:lnSpc>
          <a:spcBef>
            <a:spcPct val="0"/>
          </a:spcBef>
          <a:spcAft>
            <a:spcPct val="0"/>
          </a:spcAft>
          <a:buClrTx/>
          <a:buSzTx/>
          <a:buFontTx/>
          <a:buNone/>
          <a:tabLst/>
          <a:defRPr kumimoji="1" lang="de-DE"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96875" marR="0" indent="-396875" algn="l" defTabSz="914400" rtl="0" eaLnBrk="0" fontAlgn="base" latinLnBrk="0" hangingPunct="0">
          <a:lnSpc>
            <a:spcPct val="100000"/>
          </a:lnSpc>
          <a:spcBef>
            <a:spcPct val="0"/>
          </a:spcBef>
          <a:spcAft>
            <a:spcPct val="0"/>
          </a:spcAft>
          <a:buClrTx/>
          <a:buSzTx/>
          <a:buFontTx/>
          <a:buNone/>
          <a:tabLst/>
          <a:defRPr kumimoji="1" lang="de-DE"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ASL_Leh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L_Leh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SL_Leh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L_Leh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L_Leh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L_Leh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SL_Leh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2374</Words>
  <Application>Microsoft Office PowerPoint</Application>
  <PresentationFormat>On-screen Show (4:3)</PresentationFormat>
  <Paragraphs>377</Paragraphs>
  <Slides>44</Slides>
  <Notes>20</Notes>
  <HiddenSlides>0</HiddenSlides>
  <MMClips>5</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44</vt:i4>
      </vt:variant>
    </vt:vector>
  </HeadingPairs>
  <TitlesOfParts>
    <vt:vector size="51" baseType="lpstr">
      <vt:lpstr>Office Theme</vt:lpstr>
      <vt:lpstr>1_Office Theme</vt:lpstr>
      <vt:lpstr>ASL_Lehre</vt:lpstr>
      <vt:lpstr>1_ASL_Lehre</vt:lpstr>
      <vt:lpstr>2_ASL_Lehre</vt:lpstr>
      <vt:lpstr>3_ASL_Lehre</vt:lpstr>
      <vt:lpstr>Microsoft Equation 3.0</vt:lpstr>
      <vt:lpstr>SLAM : Simultaneous Localization and Mapping</vt:lpstr>
      <vt:lpstr>The SLAM Problem</vt:lpstr>
      <vt:lpstr>The SLAM Problem</vt:lpstr>
      <vt:lpstr>The SLAM Problem</vt:lpstr>
      <vt:lpstr>The SLAM Problem</vt:lpstr>
      <vt:lpstr>PowerPoint Presentation</vt:lpstr>
      <vt:lpstr>SLAM Applications</vt:lpstr>
      <vt:lpstr>Representations</vt:lpstr>
      <vt:lpstr>Why is SLAM a hard problem?</vt:lpstr>
      <vt:lpstr>Why is SLAM a hard problem?</vt:lpstr>
      <vt:lpstr>Cyclic Environments</vt:lpstr>
      <vt:lpstr>PowerPoint Presentation</vt:lpstr>
      <vt:lpstr> SLAM overview</vt:lpstr>
      <vt:lpstr> SLAM overview</vt:lpstr>
      <vt:lpstr> SLAM overview</vt:lpstr>
      <vt:lpstr> SLAM overview</vt:lpstr>
      <vt:lpstr> SLAM overview</vt:lpstr>
      <vt:lpstr> The Three SLAM paradigms</vt:lpstr>
      <vt:lpstr> EKF SLAM: overview</vt:lpstr>
      <vt:lpstr> EKF based SLAM: prediction phase</vt:lpstr>
      <vt:lpstr> EKF based SLAM: Comparison with EKF localization</vt:lpstr>
      <vt:lpstr> EKF based SLAM: estimation phase</vt:lpstr>
      <vt:lpstr> EKF SLAM: considerations</vt:lpstr>
      <vt:lpstr> EKF SLAM: considerations</vt:lpstr>
      <vt:lpstr>Feature Based SLAM (ETH - ASL)</vt:lpstr>
      <vt:lpstr> Drawbacks of EKF SLAM</vt:lpstr>
      <vt:lpstr>Particle Filter SLAM: FastSLAM</vt:lpstr>
      <vt:lpstr>Particle Filter SLAM 6</vt:lpstr>
      <vt:lpstr>FAST SLAM example</vt:lpstr>
      <vt:lpstr> Graph-Based SLAM (1/3)</vt:lpstr>
      <vt:lpstr> Graph-Based SLAM (2/3)</vt:lpstr>
      <vt:lpstr> Graph-Based SLAM (3/3)</vt:lpstr>
      <vt:lpstr>Example EKF SLAM: Visual SLAM with a Single Hand-Held Camera</vt:lpstr>
      <vt:lpstr>Structure From Motion (SFM)</vt:lpstr>
      <vt:lpstr>Visual SLAM</vt:lpstr>
      <vt:lpstr>State of the System</vt:lpstr>
      <vt:lpstr> Prediction phase</vt:lpstr>
      <vt:lpstr>A Motion Model for Smoothly Moving Camera</vt:lpstr>
      <vt:lpstr>Constant Velocity Model</vt:lpstr>
      <vt:lpstr> Estimation phase</vt:lpstr>
      <vt:lpstr> Estimation phase: predicted observation</vt:lpstr>
      <vt:lpstr> Estimation phase: predicted observation</vt:lpstr>
      <vt:lpstr>PowerPoint Presentation</vt:lpstr>
      <vt:lpstr>Improved Feature Matching</vt:lpstr>
    </vt:vector>
  </TitlesOfParts>
  <Company>UMIACS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dc:creator>
  <cp:lastModifiedBy>fer</cp:lastModifiedBy>
  <cp:revision>10</cp:revision>
  <dcterms:created xsi:type="dcterms:W3CDTF">2016-05-04T20:07:43Z</dcterms:created>
  <dcterms:modified xsi:type="dcterms:W3CDTF">2016-05-04T22:40:46Z</dcterms:modified>
</cp:coreProperties>
</file>